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0"/>
  </p:notesMasterIdLst>
  <p:sldIdLst>
    <p:sldId id="256" r:id="rId2"/>
    <p:sldId id="298" r:id="rId3"/>
    <p:sldId id="258" r:id="rId4"/>
    <p:sldId id="300" r:id="rId5"/>
    <p:sldId id="261" r:id="rId6"/>
    <p:sldId id="303" r:id="rId7"/>
    <p:sldId id="304" r:id="rId8"/>
    <p:sldId id="305" r:id="rId9"/>
    <p:sldId id="306" r:id="rId10"/>
    <p:sldId id="307" r:id="rId11"/>
    <p:sldId id="308" r:id="rId12"/>
    <p:sldId id="309" r:id="rId13"/>
    <p:sldId id="310" r:id="rId14"/>
    <p:sldId id="311" r:id="rId15"/>
    <p:sldId id="312" r:id="rId16"/>
    <p:sldId id="313" r:id="rId17"/>
    <p:sldId id="328" r:id="rId18"/>
    <p:sldId id="315" r:id="rId19"/>
    <p:sldId id="314" r:id="rId20"/>
    <p:sldId id="317" r:id="rId21"/>
    <p:sldId id="318" r:id="rId22"/>
    <p:sldId id="320" r:id="rId23"/>
    <p:sldId id="321" r:id="rId24"/>
    <p:sldId id="330" r:id="rId25"/>
    <p:sldId id="323" r:id="rId26"/>
    <p:sldId id="329" r:id="rId27"/>
    <p:sldId id="325" r:id="rId28"/>
    <p:sldId id="327"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Zen Dots"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01C-C323-48EF-944C-3B8913E619DD}">
  <a:tblStyle styleId="{9F1BA01C-C323-48EF-944C-3B8913E619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89426A-FA70-41F4-A4C1-5C1580B60F5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78" d="100"/>
          <a:sy n="78" d="100"/>
        </p:scale>
        <p:origin x="1224"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1D781296-5E05-D871-876D-011BC4FBF1C6}"/>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3BF1F2E4-91B4-B5AC-7C27-C67B340A62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3B049692-65A2-AF87-8BA0-C1C8C2245C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8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3A61A70B-47CE-DB02-30D2-CC5A225057BD}"/>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9C1E0302-D85E-26CB-C460-4B51217938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FB5F766B-FF36-8FC5-0634-B2CE501593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786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F5FE29C4-EE2F-C3AA-4FEC-91DD8ED79D87}"/>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DBC737C8-1533-1B91-E53A-BA8F8A6FF7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956FC531-8959-5A60-BBC8-4B91B232EE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521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3C490D49-E628-A930-2EC0-377FC6011D33}"/>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9FB8AC4D-BBF3-A754-C2BC-199079A64F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7E9BD592-7F0E-64A5-4DA1-9435669B03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02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89DE07D4-BAE8-EB83-CA64-87D888BF4CED}"/>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011B172D-D029-B4E6-0ACE-54C929587B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AD8E4F8E-6519-3043-A850-FA6ACB278D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28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12FA3F91-8CAF-A01A-FF02-84410F5E4570}"/>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5DF2E5F9-4B02-CEE0-30F8-E7075609B8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227EA1E3-E74F-DF50-BCBF-62D7CA0B2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491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02BE307B-56B2-C348-C229-ECC2FD0F8849}"/>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D221BAA6-1589-C18C-E30C-D04AA88A95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28A8819B-B0CF-942A-CB4B-DC0D6BB910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47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F4D76972-7D4F-6A0B-9D89-33A650C4B339}"/>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8FDF5621-0340-D296-8E1B-785C491B1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AFBDFE6B-D631-60FB-F916-CB5C864637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926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9AFA07EB-4EA9-F545-439A-207CF82ABB61}"/>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3279DDD1-124F-EDAF-6B90-0C19F52F47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CE92DFCC-9407-940C-3FDA-4DBBA1D20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01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4106911A-8722-330E-6DE9-C399954027DE}"/>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A3551E1B-8122-15A3-3E2E-CC7985DD0E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33248AF3-1182-8EEA-2FE8-9B7FC30528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76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641BCD5F-23B5-69B0-061E-0669F6D5F180}"/>
            </a:ext>
          </a:extLst>
        </p:cNvPr>
        <p:cNvGrpSpPr/>
        <p:nvPr/>
      </p:nvGrpSpPr>
      <p:grpSpPr>
        <a:xfrm>
          <a:off x="0" y="0"/>
          <a:ext cx="0" cy="0"/>
          <a:chOff x="0" y="0"/>
          <a:chExt cx="0" cy="0"/>
        </a:xfrm>
      </p:grpSpPr>
      <p:sp>
        <p:nvSpPr>
          <p:cNvPr id="376" name="Google Shape;376;g1ff18b49f31_1_34:notes">
            <a:extLst>
              <a:ext uri="{FF2B5EF4-FFF2-40B4-BE49-F238E27FC236}">
                <a16:creationId xmlns:a16="http://schemas.microsoft.com/office/drawing/2014/main" id="{59790BF2-604F-A02F-9AFD-448D2AE75A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ff18b49f31_1_34:notes">
            <a:extLst>
              <a:ext uri="{FF2B5EF4-FFF2-40B4-BE49-F238E27FC236}">
                <a16:creationId xmlns:a16="http://schemas.microsoft.com/office/drawing/2014/main" id="{3A0A6F26-0FC9-0D12-D2A1-A15167800C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990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32B39B9C-4E18-046B-3057-3C8560F18E20}"/>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D3428E69-5CE0-9518-7034-9910B47C0C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4ADBAD8A-B99F-1B2E-C070-958D952126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052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DB30FBCF-06F8-8E79-FE9C-16583A9D15F6}"/>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62087A6D-5562-96E9-8A47-A34808BC28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D7793C5A-B2B3-F75C-8B6C-F080780D64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207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C6B1C65D-ACF6-9961-1571-3A94F51F392C}"/>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6BD098D3-2ECD-235B-F02C-08847ACF64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D07013BE-346C-E966-6B73-214233ACC7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923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B95EAA54-E4BE-AA4F-5053-A8153024D71C}"/>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611BDDE9-F2E8-3715-0752-2BEC96576C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4A15647F-993D-46DA-32AD-77A47C29EC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007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6A1F16EA-201C-9DC5-8FF9-7C8A5CBD3519}"/>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FE843309-E6F3-B754-80A3-0F6ACF2A39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EC65FC6D-4338-4E18-418F-394CB1637D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765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5DBBB464-EE35-FBD8-9886-D9612532DCA4}"/>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5562ACBD-7AF0-AEAE-35D8-BAB8963155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A74AB55B-B24D-9AD9-1743-5FAB4F45CF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803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F9F6B6A0-A449-7A54-3728-250E9578DA62}"/>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6AFF2DAE-4FCC-46C3-C757-C5539C5CBC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D48FCE1F-98E6-8153-A887-144C020BE3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234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9652F8BA-EC52-BF86-C4D5-5ED59BF9CA28}"/>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5FD1F922-CB51-B58C-A1D9-2DE3F72E94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89667BB9-05B1-C289-711A-DB09A5495D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157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29D9703B-47D0-FA21-CF8E-B0BFC87CEBCB}"/>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FA98608D-7D77-DB29-702C-C8D66E317F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F701ACED-2E60-8544-72E3-E7BC4895FF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92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AFA9540E-07E2-8D5A-9083-8B2B3D45F544}"/>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2EC31BAA-1874-B4E9-A1CF-64554FB155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24E0C293-FC1B-1929-9440-F7683B215C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34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E5A3005B-BBC4-B4F6-4742-5A0279D5CD29}"/>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6032C145-27C3-79FE-2884-7D3B1A97E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A3A385FC-5E34-E4F0-2281-88D84F7FDA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15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BB67B8ED-8B57-4784-43AD-C3C73F741496}"/>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95760CE4-7BBB-B2CA-2ADF-CB4D3DA69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0DA76D2F-E2EA-0A68-D839-16F36FD60D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292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741C45A4-3E74-24B2-BC76-4B04E690DBD1}"/>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1AF6BEAC-8F27-FFA7-A14C-C3A9A282E9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C7D2992B-5B3A-485F-186F-F68D55B58D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326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021A2137-5978-B506-7DD6-5BF845525652}"/>
            </a:ext>
          </a:extLst>
        </p:cNvPr>
        <p:cNvGrpSpPr/>
        <p:nvPr/>
      </p:nvGrpSpPr>
      <p:grpSpPr>
        <a:xfrm>
          <a:off x="0" y="0"/>
          <a:ext cx="0" cy="0"/>
          <a:chOff x="0" y="0"/>
          <a:chExt cx="0" cy="0"/>
        </a:xfrm>
      </p:grpSpPr>
      <p:sp>
        <p:nvSpPr>
          <p:cNvPr id="406" name="Google Shape;406;g110860aa576_0_0:notes">
            <a:extLst>
              <a:ext uri="{FF2B5EF4-FFF2-40B4-BE49-F238E27FC236}">
                <a16:creationId xmlns:a16="http://schemas.microsoft.com/office/drawing/2014/main" id="{3230BA77-C916-02FE-1140-AF3498C8E7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a:extLst>
              <a:ext uri="{FF2B5EF4-FFF2-40B4-BE49-F238E27FC236}">
                <a16:creationId xmlns:a16="http://schemas.microsoft.com/office/drawing/2014/main" id="{7E0A74C9-09C5-FCB7-370D-F4C7524947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2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50" y="0"/>
            <a:ext cx="9144005" cy="5143503"/>
          </a:xfrm>
          <a:prstGeom prst="rect">
            <a:avLst/>
          </a:prstGeom>
          <a:noFill/>
          <a:ln>
            <a:noFill/>
          </a:ln>
        </p:spPr>
      </p:pic>
      <p:grpSp>
        <p:nvGrpSpPr>
          <p:cNvPr id="10" name="Google Shape;10;p2"/>
          <p:cNvGrpSpPr/>
          <p:nvPr/>
        </p:nvGrpSpPr>
        <p:grpSpPr>
          <a:xfrm>
            <a:off x="-32045" y="-79700"/>
            <a:ext cx="8695945" cy="1432629"/>
            <a:chOff x="-32045" y="-79700"/>
            <a:chExt cx="8695945" cy="1432629"/>
          </a:xfrm>
        </p:grpSpPr>
        <p:grpSp>
          <p:nvGrpSpPr>
            <p:cNvPr id="11" name="Google Shape;11;p2"/>
            <p:cNvGrpSpPr/>
            <p:nvPr/>
          </p:nvGrpSpPr>
          <p:grpSpPr>
            <a:xfrm>
              <a:off x="-32045" y="-79700"/>
              <a:ext cx="989681" cy="1432629"/>
              <a:chOff x="-32045" y="-79700"/>
              <a:chExt cx="989681" cy="1432629"/>
            </a:xfrm>
          </p:grpSpPr>
          <p:sp>
            <p:nvSpPr>
              <p:cNvPr id="12" name="Google Shape;12;p2"/>
              <p:cNvSpPr/>
              <p:nvPr/>
            </p:nvSpPr>
            <p:spPr>
              <a:xfrm>
                <a:off x="669825" y="462525"/>
                <a:ext cx="100325" cy="100325"/>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42475" y="-79700"/>
                <a:ext cx="327675" cy="592367"/>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7200143">
                <a:off x="196022" y="458728"/>
                <a:ext cx="533547" cy="834739"/>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8750" y="1289925"/>
                <a:ext cx="63004" cy="63004"/>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7108100" y="317650"/>
              <a:ext cx="1555800" cy="390075"/>
              <a:chOff x="5717100" y="144925"/>
              <a:chExt cx="1555800" cy="390075"/>
            </a:xfrm>
          </p:grpSpPr>
          <p:sp>
            <p:nvSpPr>
              <p:cNvPr id="17" name="Google Shape;17;p2"/>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6" name="Google Shape;26;p2"/>
          <p:cNvPicPr preferRelativeResize="0"/>
          <p:nvPr/>
        </p:nvPicPr>
        <p:blipFill rotWithShape="1">
          <a:blip r:embed="rId3">
            <a:alphaModFix/>
          </a:blip>
          <a:srcRect/>
          <a:stretch/>
        </p:blipFill>
        <p:spPr>
          <a:xfrm rot="2296887">
            <a:off x="-2541637" y="3275826"/>
            <a:ext cx="9144000" cy="3739896"/>
          </a:xfrm>
          <a:prstGeom prst="rect">
            <a:avLst/>
          </a:prstGeom>
          <a:noFill/>
          <a:ln>
            <a:noFill/>
          </a:ln>
        </p:spPr>
      </p:pic>
      <p:pic>
        <p:nvPicPr>
          <p:cNvPr id="27" name="Google Shape;27;p2"/>
          <p:cNvPicPr preferRelativeResize="0"/>
          <p:nvPr/>
        </p:nvPicPr>
        <p:blipFill rotWithShape="1">
          <a:blip r:embed="rId4">
            <a:alphaModFix/>
          </a:blip>
          <a:srcRect l="4542" t="3215" r="40788" b="43644"/>
          <a:stretch/>
        </p:blipFill>
        <p:spPr>
          <a:xfrm>
            <a:off x="8345150" y="4114688"/>
            <a:ext cx="1016073" cy="987602"/>
          </a:xfrm>
          <a:prstGeom prst="rect">
            <a:avLst/>
          </a:prstGeom>
          <a:noFill/>
          <a:ln>
            <a:noFill/>
          </a:ln>
        </p:spPr>
      </p:pic>
      <p:sp>
        <p:nvSpPr>
          <p:cNvPr id="28" name="Google Shape;28;p2"/>
          <p:cNvSpPr txBox="1">
            <a:spLocks noGrp="1"/>
          </p:cNvSpPr>
          <p:nvPr>
            <p:ph type="ctrTitle"/>
          </p:nvPr>
        </p:nvSpPr>
        <p:spPr>
          <a:xfrm>
            <a:off x="1570774" y="1213825"/>
            <a:ext cx="5891100" cy="2232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2pPr>
            <a:lvl3pPr lvl="2"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3pPr>
            <a:lvl4pPr lvl="3"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4pPr>
            <a:lvl5pPr lvl="4"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5pPr>
            <a:lvl6pPr lvl="5"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6pPr>
            <a:lvl7pPr lvl="6"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7pPr>
            <a:lvl8pPr lvl="7"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8pPr>
            <a:lvl9pPr lvl="8"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9pPr>
          </a:lstStyle>
          <a:p>
            <a:endParaRPr/>
          </a:p>
        </p:txBody>
      </p:sp>
      <p:sp>
        <p:nvSpPr>
          <p:cNvPr id="29" name="Google Shape;29;p2"/>
          <p:cNvSpPr txBox="1">
            <a:spLocks noGrp="1"/>
          </p:cNvSpPr>
          <p:nvPr>
            <p:ph type="subTitle" idx="1"/>
          </p:nvPr>
        </p:nvSpPr>
        <p:spPr>
          <a:xfrm>
            <a:off x="1570775" y="3520175"/>
            <a:ext cx="3738900" cy="4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Font typeface="Zen Dots"/>
              <a:buNone/>
              <a:defRPr sz="1800">
                <a:latin typeface="Zen Dots"/>
                <a:ea typeface="Zen Dots"/>
                <a:cs typeface="Zen Dots"/>
                <a:sym typeface="Zen Dots"/>
              </a:defRPr>
            </a:lvl2pPr>
            <a:lvl3pPr lvl="2" algn="ctr">
              <a:lnSpc>
                <a:spcPct val="100000"/>
              </a:lnSpc>
              <a:spcBef>
                <a:spcPts val="0"/>
              </a:spcBef>
              <a:spcAft>
                <a:spcPts val="0"/>
              </a:spcAft>
              <a:buSzPts val="1800"/>
              <a:buFont typeface="Zen Dots"/>
              <a:buNone/>
              <a:defRPr sz="1800">
                <a:latin typeface="Zen Dots"/>
                <a:ea typeface="Zen Dots"/>
                <a:cs typeface="Zen Dots"/>
                <a:sym typeface="Zen Dots"/>
              </a:defRPr>
            </a:lvl3pPr>
            <a:lvl4pPr lvl="3" algn="ctr">
              <a:lnSpc>
                <a:spcPct val="100000"/>
              </a:lnSpc>
              <a:spcBef>
                <a:spcPts val="0"/>
              </a:spcBef>
              <a:spcAft>
                <a:spcPts val="0"/>
              </a:spcAft>
              <a:buSzPts val="1800"/>
              <a:buFont typeface="Zen Dots"/>
              <a:buNone/>
              <a:defRPr sz="1800">
                <a:latin typeface="Zen Dots"/>
                <a:ea typeface="Zen Dots"/>
                <a:cs typeface="Zen Dots"/>
                <a:sym typeface="Zen Dots"/>
              </a:defRPr>
            </a:lvl4pPr>
            <a:lvl5pPr lvl="4" algn="ctr">
              <a:lnSpc>
                <a:spcPct val="100000"/>
              </a:lnSpc>
              <a:spcBef>
                <a:spcPts val="0"/>
              </a:spcBef>
              <a:spcAft>
                <a:spcPts val="0"/>
              </a:spcAft>
              <a:buSzPts val="1800"/>
              <a:buFont typeface="Zen Dots"/>
              <a:buNone/>
              <a:defRPr sz="1800">
                <a:latin typeface="Zen Dots"/>
                <a:ea typeface="Zen Dots"/>
                <a:cs typeface="Zen Dots"/>
                <a:sym typeface="Zen Dots"/>
              </a:defRPr>
            </a:lvl5pPr>
            <a:lvl6pPr lvl="5" algn="ctr">
              <a:lnSpc>
                <a:spcPct val="100000"/>
              </a:lnSpc>
              <a:spcBef>
                <a:spcPts val="0"/>
              </a:spcBef>
              <a:spcAft>
                <a:spcPts val="0"/>
              </a:spcAft>
              <a:buSzPts val="1800"/>
              <a:buFont typeface="Zen Dots"/>
              <a:buNone/>
              <a:defRPr sz="1800">
                <a:latin typeface="Zen Dots"/>
                <a:ea typeface="Zen Dots"/>
                <a:cs typeface="Zen Dots"/>
                <a:sym typeface="Zen Dots"/>
              </a:defRPr>
            </a:lvl6pPr>
            <a:lvl7pPr lvl="6" algn="ctr">
              <a:lnSpc>
                <a:spcPct val="100000"/>
              </a:lnSpc>
              <a:spcBef>
                <a:spcPts val="0"/>
              </a:spcBef>
              <a:spcAft>
                <a:spcPts val="0"/>
              </a:spcAft>
              <a:buSzPts val="1800"/>
              <a:buFont typeface="Zen Dots"/>
              <a:buNone/>
              <a:defRPr sz="1800">
                <a:latin typeface="Zen Dots"/>
                <a:ea typeface="Zen Dots"/>
                <a:cs typeface="Zen Dots"/>
                <a:sym typeface="Zen Dots"/>
              </a:defRPr>
            </a:lvl7pPr>
            <a:lvl8pPr lvl="7" algn="ctr">
              <a:lnSpc>
                <a:spcPct val="100000"/>
              </a:lnSpc>
              <a:spcBef>
                <a:spcPts val="0"/>
              </a:spcBef>
              <a:spcAft>
                <a:spcPts val="0"/>
              </a:spcAft>
              <a:buSzPts val="1800"/>
              <a:buFont typeface="Zen Dots"/>
              <a:buNone/>
              <a:defRPr sz="1800">
                <a:latin typeface="Zen Dots"/>
                <a:ea typeface="Zen Dots"/>
                <a:cs typeface="Zen Dots"/>
                <a:sym typeface="Zen Dots"/>
              </a:defRPr>
            </a:lvl8pPr>
            <a:lvl9pPr lvl="8" algn="ctr">
              <a:lnSpc>
                <a:spcPct val="100000"/>
              </a:lnSpc>
              <a:spcBef>
                <a:spcPts val="0"/>
              </a:spcBef>
              <a:spcAft>
                <a:spcPts val="0"/>
              </a:spcAft>
              <a:buSzPts val="1800"/>
              <a:buFont typeface="Zen Dots"/>
              <a:buNone/>
              <a:defRPr sz="1800">
                <a:latin typeface="Zen Dots"/>
                <a:ea typeface="Zen Dots"/>
                <a:cs typeface="Zen Dots"/>
                <a:sym typeface="Zen Dots"/>
              </a:defRPr>
            </a:lvl9pPr>
          </a:lstStyle>
          <a:p>
            <a:endParaRPr/>
          </a:p>
        </p:txBody>
      </p:sp>
      <p:grpSp>
        <p:nvGrpSpPr>
          <p:cNvPr id="30" name="Google Shape;30;p2"/>
          <p:cNvGrpSpPr/>
          <p:nvPr/>
        </p:nvGrpSpPr>
        <p:grpSpPr>
          <a:xfrm>
            <a:off x="392150" y="-297821"/>
            <a:ext cx="9824129" cy="5068971"/>
            <a:chOff x="392150" y="-297821"/>
            <a:chExt cx="9824129" cy="5068971"/>
          </a:xfrm>
        </p:grpSpPr>
        <p:pic>
          <p:nvPicPr>
            <p:cNvPr id="31" name="Google Shape;31;p2"/>
            <p:cNvPicPr preferRelativeResize="0"/>
            <p:nvPr/>
          </p:nvPicPr>
          <p:blipFill rotWithShape="1">
            <a:blip r:embed="rId5">
              <a:alphaModFix amt="15000"/>
            </a:blip>
            <a:srcRect l="1849" r="1839" b="4461"/>
            <a:stretch/>
          </p:blipFill>
          <p:spPr>
            <a:xfrm>
              <a:off x="8300679" y="-297821"/>
              <a:ext cx="1915601" cy="1900377"/>
            </a:xfrm>
            <a:prstGeom prst="rect">
              <a:avLst/>
            </a:prstGeom>
            <a:noFill/>
            <a:ln>
              <a:noFill/>
            </a:ln>
          </p:spPr>
        </p:pic>
        <p:sp>
          <p:nvSpPr>
            <p:cNvPr id="32" name="Google Shape;32;p2"/>
            <p:cNvSpPr/>
            <p:nvPr/>
          </p:nvSpPr>
          <p:spPr>
            <a:xfrm>
              <a:off x="8582325" y="4003200"/>
              <a:ext cx="409500" cy="409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2150" y="4125250"/>
              <a:ext cx="645900" cy="645900"/>
            </a:xfrm>
            <a:prstGeom prst="ellipse">
              <a:avLst/>
            </a:prstGeom>
            <a:solidFill>
              <a:srgbClr val="8AE0EB">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9"/>
        <p:cNvGrpSpPr/>
        <p:nvPr/>
      </p:nvGrpSpPr>
      <p:grpSpPr>
        <a:xfrm>
          <a:off x="0" y="0"/>
          <a:ext cx="0" cy="0"/>
          <a:chOff x="0" y="0"/>
          <a:chExt cx="0" cy="0"/>
        </a:xfrm>
      </p:grpSpPr>
      <p:pic>
        <p:nvPicPr>
          <p:cNvPr id="350" name="Google Shape;350;p24"/>
          <p:cNvPicPr preferRelativeResize="0"/>
          <p:nvPr/>
        </p:nvPicPr>
        <p:blipFill rotWithShape="1">
          <a:blip r:embed="rId2">
            <a:alphaModFix/>
          </a:blip>
          <a:srcRect/>
          <a:stretch/>
        </p:blipFill>
        <p:spPr>
          <a:xfrm rot="10800000" flipH="1">
            <a:off x="50" y="0"/>
            <a:ext cx="9144005" cy="5143503"/>
          </a:xfrm>
          <a:prstGeom prst="rect">
            <a:avLst/>
          </a:prstGeom>
          <a:noFill/>
          <a:ln>
            <a:noFill/>
          </a:ln>
        </p:spPr>
      </p:pic>
      <p:grpSp>
        <p:nvGrpSpPr>
          <p:cNvPr id="351" name="Google Shape;351;p24"/>
          <p:cNvGrpSpPr/>
          <p:nvPr/>
        </p:nvGrpSpPr>
        <p:grpSpPr>
          <a:xfrm>
            <a:off x="-1699821" y="-1188090"/>
            <a:ext cx="12235613" cy="8230868"/>
            <a:chOff x="-1699821" y="-1188090"/>
            <a:chExt cx="12235613" cy="8230868"/>
          </a:xfrm>
        </p:grpSpPr>
        <p:pic>
          <p:nvPicPr>
            <p:cNvPr id="352" name="Google Shape;352;p24"/>
            <p:cNvPicPr preferRelativeResize="0"/>
            <p:nvPr/>
          </p:nvPicPr>
          <p:blipFill rotWithShape="1">
            <a:blip r:embed="rId3">
              <a:alphaModFix/>
            </a:blip>
            <a:srcRect l="50937"/>
            <a:stretch/>
          </p:blipFill>
          <p:spPr>
            <a:xfrm rot="-3221883" flipH="1">
              <a:off x="7193880" y="-1214550"/>
              <a:ext cx="2066316" cy="4211577"/>
            </a:xfrm>
            <a:prstGeom prst="rect">
              <a:avLst/>
            </a:prstGeom>
            <a:noFill/>
            <a:ln>
              <a:noFill/>
            </a:ln>
          </p:spPr>
        </p:pic>
        <p:pic>
          <p:nvPicPr>
            <p:cNvPr id="353" name="Google Shape;353;p24"/>
            <p:cNvPicPr preferRelativeResize="0"/>
            <p:nvPr/>
          </p:nvPicPr>
          <p:blipFill rotWithShape="1">
            <a:blip r:embed="rId4">
              <a:alphaModFix/>
            </a:blip>
            <a:srcRect l="2679" r="67509"/>
            <a:stretch/>
          </p:blipFill>
          <p:spPr>
            <a:xfrm rot="-2164502">
              <a:off x="-152482" y="1269414"/>
              <a:ext cx="1735167" cy="582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pic>
        <p:nvPicPr>
          <p:cNvPr id="35" name="Google Shape;35;p3"/>
          <p:cNvPicPr preferRelativeResize="0"/>
          <p:nvPr/>
        </p:nvPicPr>
        <p:blipFill rotWithShape="1">
          <a:blip r:embed="rId2">
            <a:alphaModFix/>
          </a:blip>
          <a:srcRect/>
          <a:stretch/>
        </p:blipFill>
        <p:spPr>
          <a:xfrm>
            <a:off x="50" y="0"/>
            <a:ext cx="9144005" cy="5143503"/>
          </a:xfrm>
          <a:prstGeom prst="rect">
            <a:avLst/>
          </a:prstGeom>
          <a:noFill/>
          <a:ln>
            <a:noFill/>
          </a:ln>
        </p:spPr>
      </p:pic>
      <p:grpSp>
        <p:nvGrpSpPr>
          <p:cNvPr id="36" name="Google Shape;36;p3"/>
          <p:cNvGrpSpPr/>
          <p:nvPr/>
        </p:nvGrpSpPr>
        <p:grpSpPr>
          <a:xfrm>
            <a:off x="7503885" y="3921169"/>
            <a:ext cx="1688972" cy="1825087"/>
            <a:chOff x="7503885" y="3921169"/>
            <a:chExt cx="1688972" cy="1825087"/>
          </a:xfrm>
        </p:grpSpPr>
        <p:sp>
          <p:nvSpPr>
            <p:cNvPr id="37" name="Google Shape;37;p3"/>
            <p:cNvSpPr/>
            <p:nvPr/>
          </p:nvSpPr>
          <p:spPr>
            <a:xfrm rot="9307504">
              <a:off x="7853687" y="4131612"/>
              <a:ext cx="1082638" cy="1454788"/>
            </a:xfrm>
            <a:prstGeom prst="rtTriangle">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817259">
              <a:off x="8524406" y="3931090"/>
              <a:ext cx="95682" cy="95682"/>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817302">
              <a:off x="7528435" y="4325065"/>
              <a:ext cx="236765" cy="236765"/>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3"/>
          <p:cNvGrpSpPr/>
          <p:nvPr/>
        </p:nvGrpSpPr>
        <p:grpSpPr>
          <a:xfrm>
            <a:off x="-625779" y="-327679"/>
            <a:ext cx="9493104" cy="5182929"/>
            <a:chOff x="-625779" y="-327679"/>
            <a:chExt cx="9493104" cy="5182929"/>
          </a:xfrm>
        </p:grpSpPr>
        <p:sp>
          <p:nvSpPr>
            <p:cNvPr id="41" name="Google Shape;41;p3"/>
            <p:cNvSpPr/>
            <p:nvPr/>
          </p:nvSpPr>
          <p:spPr>
            <a:xfrm>
              <a:off x="-625779" y="-327679"/>
              <a:ext cx="1543200" cy="15432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3"/>
            <p:cNvGrpSpPr/>
            <p:nvPr/>
          </p:nvGrpSpPr>
          <p:grpSpPr>
            <a:xfrm>
              <a:off x="1962575" y="166914"/>
              <a:ext cx="6904750" cy="4688337"/>
              <a:chOff x="1962575" y="166914"/>
              <a:chExt cx="6904750" cy="4688337"/>
            </a:xfrm>
          </p:grpSpPr>
          <p:sp>
            <p:nvSpPr>
              <p:cNvPr id="43" name="Google Shape;43;p3"/>
              <p:cNvSpPr/>
              <p:nvPr/>
            </p:nvSpPr>
            <p:spPr>
              <a:xfrm>
                <a:off x="8131125" y="166914"/>
                <a:ext cx="736200" cy="7362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962575" y="4361750"/>
                <a:ext cx="493500" cy="493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 name="Google Shape;45;p3"/>
          <p:cNvPicPr preferRelativeResize="0"/>
          <p:nvPr/>
        </p:nvPicPr>
        <p:blipFill rotWithShape="1">
          <a:blip r:embed="rId3">
            <a:alphaModFix/>
          </a:blip>
          <a:srcRect l="4542" t="3215" r="40788" b="43644"/>
          <a:stretch/>
        </p:blipFill>
        <p:spPr>
          <a:xfrm>
            <a:off x="102425" y="72750"/>
            <a:ext cx="1016073" cy="987602"/>
          </a:xfrm>
          <a:prstGeom prst="rect">
            <a:avLst/>
          </a:prstGeom>
          <a:noFill/>
          <a:ln>
            <a:noFill/>
          </a:ln>
        </p:spPr>
      </p:pic>
      <p:sp>
        <p:nvSpPr>
          <p:cNvPr id="46" name="Google Shape;46;p3"/>
          <p:cNvSpPr txBox="1">
            <a:spLocks noGrp="1"/>
          </p:cNvSpPr>
          <p:nvPr>
            <p:ph type="title"/>
          </p:nvPr>
        </p:nvSpPr>
        <p:spPr>
          <a:xfrm>
            <a:off x="3385825" y="2057850"/>
            <a:ext cx="3795600" cy="1027800"/>
          </a:xfrm>
          <a:prstGeom prst="rect">
            <a:avLst/>
          </a:prstGeom>
        </p:spPr>
        <p:txBody>
          <a:bodyPr spcFirstLastPara="1" wrap="square" lIns="91425" tIns="91425" rIns="91425" bIns="91425" anchor="b" anchorCtr="0">
            <a:noAutofit/>
          </a:bodyPr>
          <a:lstStyle>
            <a:lvl1pPr lvl="0">
              <a:spcBef>
                <a:spcPts val="0"/>
              </a:spcBef>
              <a:spcAft>
                <a:spcPts val="0"/>
              </a:spcAft>
              <a:buSzPts val="5000"/>
              <a:buNone/>
              <a:defRPr sz="5000"/>
            </a:lvl1pPr>
            <a:lvl2pPr lvl="1" algn="ctr">
              <a:spcBef>
                <a:spcPts val="0"/>
              </a:spcBef>
              <a:spcAft>
                <a:spcPts val="0"/>
              </a:spcAft>
              <a:buSzPts val="5000"/>
              <a:buFont typeface="Zen Dots"/>
              <a:buNone/>
              <a:defRPr sz="5000">
                <a:latin typeface="Zen Dots"/>
                <a:ea typeface="Zen Dots"/>
                <a:cs typeface="Zen Dots"/>
                <a:sym typeface="Zen Dots"/>
              </a:defRPr>
            </a:lvl2pPr>
            <a:lvl3pPr lvl="2" algn="ctr">
              <a:spcBef>
                <a:spcPts val="0"/>
              </a:spcBef>
              <a:spcAft>
                <a:spcPts val="0"/>
              </a:spcAft>
              <a:buSzPts val="5000"/>
              <a:buFont typeface="Zen Dots"/>
              <a:buNone/>
              <a:defRPr sz="5000">
                <a:latin typeface="Zen Dots"/>
                <a:ea typeface="Zen Dots"/>
                <a:cs typeface="Zen Dots"/>
                <a:sym typeface="Zen Dots"/>
              </a:defRPr>
            </a:lvl3pPr>
            <a:lvl4pPr lvl="3" algn="ctr">
              <a:spcBef>
                <a:spcPts val="0"/>
              </a:spcBef>
              <a:spcAft>
                <a:spcPts val="0"/>
              </a:spcAft>
              <a:buSzPts val="5000"/>
              <a:buFont typeface="Zen Dots"/>
              <a:buNone/>
              <a:defRPr sz="5000">
                <a:latin typeface="Zen Dots"/>
                <a:ea typeface="Zen Dots"/>
                <a:cs typeface="Zen Dots"/>
                <a:sym typeface="Zen Dots"/>
              </a:defRPr>
            </a:lvl4pPr>
            <a:lvl5pPr lvl="4" algn="ctr">
              <a:spcBef>
                <a:spcPts val="0"/>
              </a:spcBef>
              <a:spcAft>
                <a:spcPts val="0"/>
              </a:spcAft>
              <a:buSzPts val="5000"/>
              <a:buFont typeface="Zen Dots"/>
              <a:buNone/>
              <a:defRPr sz="5000">
                <a:latin typeface="Zen Dots"/>
                <a:ea typeface="Zen Dots"/>
                <a:cs typeface="Zen Dots"/>
                <a:sym typeface="Zen Dots"/>
              </a:defRPr>
            </a:lvl5pPr>
            <a:lvl6pPr lvl="5" algn="ctr">
              <a:spcBef>
                <a:spcPts val="0"/>
              </a:spcBef>
              <a:spcAft>
                <a:spcPts val="0"/>
              </a:spcAft>
              <a:buSzPts val="5000"/>
              <a:buFont typeface="Zen Dots"/>
              <a:buNone/>
              <a:defRPr sz="5000">
                <a:latin typeface="Zen Dots"/>
                <a:ea typeface="Zen Dots"/>
                <a:cs typeface="Zen Dots"/>
                <a:sym typeface="Zen Dots"/>
              </a:defRPr>
            </a:lvl6pPr>
            <a:lvl7pPr lvl="6" algn="ctr">
              <a:spcBef>
                <a:spcPts val="0"/>
              </a:spcBef>
              <a:spcAft>
                <a:spcPts val="0"/>
              </a:spcAft>
              <a:buSzPts val="5000"/>
              <a:buFont typeface="Zen Dots"/>
              <a:buNone/>
              <a:defRPr sz="5000">
                <a:latin typeface="Zen Dots"/>
                <a:ea typeface="Zen Dots"/>
                <a:cs typeface="Zen Dots"/>
                <a:sym typeface="Zen Dots"/>
              </a:defRPr>
            </a:lvl7pPr>
            <a:lvl8pPr lvl="7" algn="ctr">
              <a:spcBef>
                <a:spcPts val="0"/>
              </a:spcBef>
              <a:spcAft>
                <a:spcPts val="0"/>
              </a:spcAft>
              <a:buSzPts val="5000"/>
              <a:buFont typeface="Zen Dots"/>
              <a:buNone/>
              <a:defRPr sz="5000">
                <a:latin typeface="Zen Dots"/>
                <a:ea typeface="Zen Dots"/>
                <a:cs typeface="Zen Dots"/>
                <a:sym typeface="Zen Dots"/>
              </a:defRPr>
            </a:lvl8pPr>
            <a:lvl9pPr lvl="8" algn="ctr">
              <a:spcBef>
                <a:spcPts val="0"/>
              </a:spcBef>
              <a:spcAft>
                <a:spcPts val="0"/>
              </a:spcAft>
              <a:buSzPts val="5000"/>
              <a:buFont typeface="Zen Dots"/>
              <a:buNone/>
              <a:defRPr sz="5000">
                <a:latin typeface="Zen Dots"/>
                <a:ea typeface="Zen Dots"/>
                <a:cs typeface="Zen Dots"/>
                <a:sym typeface="Zen Dots"/>
              </a:defRPr>
            </a:lvl9pPr>
          </a:lstStyle>
          <a:p>
            <a:endParaRPr/>
          </a:p>
        </p:txBody>
      </p:sp>
      <p:sp>
        <p:nvSpPr>
          <p:cNvPr id="47" name="Google Shape;47;p3"/>
          <p:cNvSpPr txBox="1">
            <a:spLocks noGrp="1"/>
          </p:cNvSpPr>
          <p:nvPr>
            <p:ph type="title" idx="2" hasCustomPrompt="1"/>
          </p:nvPr>
        </p:nvSpPr>
        <p:spPr>
          <a:xfrm>
            <a:off x="1962575" y="2057850"/>
            <a:ext cx="1423200" cy="1027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Font typeface="Zen Dots"/>
              <a:buNone/>
              <a:defRPr sz="6000">
                <a:latin typeface="Zen Dots"/>
                <a:ea typeface="Zen Dots"/>
                <a:cs typeface="Zen Dots"/>
                <a:sym typeface="Zen Dots"/>
              </a:defRPr>
            </a:lvl2pPr>
            <a:lvl3pPr lvl="2" algn="ctr" rtl="0">
              <a:spcBef>
                <a:spcPts val="0"/>
              </a:spcBef>
              <a:spcAft>
                <a:spcPts val="0"/>
              </a:spcAft>
              <a:buSzPts val="6000"/>
              <a:buFont typeface="Zen Dots"/>
              <a:buNone/>
              <a:defRPr sz="6000">
                <a:latin typeface="Zen Dots"/>
                <a:ea typeface="Zen Dots"/>
                <a:cs typeface="Zen Dots"/>
                <a:sym typeface="Zen Dots"/>
              </a:defRPr>
            </a:lvl3pPr>
            <a:lvl4pPr lvl="3" algn="ctr" rtl="0">
              <a:spcBef>
                <a:spcPts val="0"/>
              </a:spcBef>
              <a:spcAft>
                <a:spcPts val="0"/>
              </a:spcAft>
              <a:buSzPts val="6000"/>
              <a:buFont typeface="Zen Dots"/>
              <a:buNone/>
              <a:defRPr sz="6000">
                <a:latin typeface="Zen Dots"/>
                <a:ea typeface="Zen Dots"/>
                <a:cs typeface="Zen Dots"/>
                <a:sym typeface="Zen Dots"/>
              </a:defRPr>
            </a:lvl4pPr>
            <a:lvl5pPr lvl="4" algn="ctr" rtl="0">
              <a:spcBef>
                <a:spcPts val="0"/>
              </a:spcBef>
              <a:spcAft>
                <a:spcPts val="0"/>
              </a:spcAft>
              <a:buSzPts val="6000"/>
              <a:buFont typeface="Zen Dots"/>
              <a:buNone/>
              <a:defRPr sz="6000">
                <a:latin typeface="Zen Dots"/>
                <a:ea typeface="Zen Dots"/>
                <a:cs typeface="Zen Dots"/>
                <a:sym typeface="Zen Dots"/>
              </a:defRPr>
            </a:lvl5pPr>
            <a:lvl6pPr lvl="5" algn="ctr" rtl="0">
              <a:spcBef>
                <a:spcPts val="0"/>
              </a:spcBef>
              <a:spcAft>
                <a:spcPts val="0"/>
              </a:spcAft>
              <a:buSzPts val="6000"/>
              <a:buFont typeface="Zen Dots"/>
              <a:buNone/>
              <a:defRPr sz="6000">
                <a:latin typeface="Zen Dots"/>
                <a:ea typeface="Zen Dots"/>
                <a:cs typeface="Zen Dots"/>
                <a:sym typeface="Zen Dots"/>
              </a:defRPr>
            </a:lvl6pPr>
            <a:lvl7pPr lvl="6" algn="ctr" rtl="0">
              <a:spcBef>
                <a:spcPts val="0"/>
              </a:spcBef>
              <a:spcAft>
                <a:spcPts val="0"/>
              </a:spcAft>
              <a:buSzPts val="6000"/>
              <a:buFont typeface="Zen Dots"/>
              <a:buNone/>
              <a:defRPr sz="6000">
                <a:latin typeface="Zen Dots"/>
                <a:ea typeface="Zen Dots"/>
                <a:cs typeface="Zen Dots"/>
                <a:sym typeface="Zen Dots"/>
              </a:defRPr>
            </a:lvl7pPr>
            <a:lvl8pPr lvl="7" algn="ctr" rtl="0">
              <a:spcBef>
                <a:spcPts val="0"/>
              </a:spcBef>
              <a:spcAft>
                <a:spcPts val="0"/>
              </a:spcAft>
              <a:buSzPts val="6000"/>
              <a:buFont typeface="Zen Dots"/>
              <a:buNone/>
              <a:defRPr sz="6000">
                <a:latin typeface="Zen Dots"/>
                <a:ea typeface="Zen Dots"/>
                <a:cs typeface="Zen Dots"/>
                <a:sym typeface="Zen Dots"/>
              </a:defRPr>
            </a:lvl8pPr>
            <a:lvl9pPr lvl="8" algn="ctr" rtl="0">
              <a:spcBef>
                <a:spcPts val="0"/>
              </a:spcBef>
              <a:spcAft>
                <a:spcPts val="0"/>
              </a:spcAft>
              <a:buSzPts val="6000"/>
              <a:buFont typeface="Zen Dots"/>
              <a:buNone/>
              <a:defRPr sz="6000">
                <a:latin typeface="Zen Dots"/>
                <a:ea typeface="Zen Dots"/>
                <a:cs typeface="Zen Dots"/>
                <a:sym typeface="Zen Dots"/>
              </a:defRPr>
            </a:lvl9pPr>
          </a:lstStyle>
          <a:p>
            <a:r>
              <a:t>xx%</a:t>
            </a:r>
          </a:p>
        </p:txBody>
      </p:sp>
      <p:grpSp>
        <p:nvGrpSpPr>
          <p:cNvPr id="48" name="Google Shape;48;p3"/>
          <p:cNvGrpSpPr/>
          <p:nvPr/>
        </p:nvGrpSpPr>
        <p:grpSpPr>
          <a:xfrm>
            <a:off x="-2359224" y="-1356230"/>
            <a:ext cx="15929692" cy="9131280"/>
            <a:chOff x="-2359224" y="-1356230"/>
            <a:chExt cx="15929692" cy="9131280"/>
          </a:xfrm>
        </p:grpSpPr>
        <p:pic>
          <p:nvPicPr>
            <p:cNvPr id="49" name="Google Shape;49;p3"/>
            <p:cNvPicPr preferRelativeResize="0"/>
            <p:nvPr/>
          </p:nvPicPr>
          <p:blipFill>
            <a:blip r:embed="rId4">
              <a:alphaModFix/>
            </a:blip>
            <a:stretch>
              <a:fillRect/>
            </a:stretch>
          </p:blipFill>
          <p:spPr>
            <a:xfrm rot="1414677">
              <a:off x="4585314" y="350118"/>
              <a:ext cx="8954184" cy="2023680"/>
            </a:xfrm>
            <a:prstGeom prst="rect">
              <a:avLst/>
            </a:prstGeom>
            <a:noFill/>
            <a:ln>
              <a:noFill/>
            </a:ln>
          </p:spPr>
        </p:pic>
        <p:pic>
          <p:nvPicPr>
            <p:cNvPr id="50" name="Google Shape;50;p3"/>
            <p:cNvPicPr preferRelativeResize="0"/>
            <p:nvPr/>
          </p:nvPicPr>
          <p:blipFill>
            <a:blip r:embed="rId4">
              <a:alphaModFix/>
            </a:blip>
            <a:stretch>
              <a:fillRect/>
            </a:stretch>
          </p:blipFill>
          <p:spPr>
            <a:xfrm rot="-9685721">
              <a:off x="-2253813" y="3757327"/>
              <a:ext cx="10590752" cy="239354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pic>
        <p:nvPicPr>
          <p:cNvPr id="52" name="Google Shape;52;p4"/>
          <p:cNvPicPr preferRelativeResize="0"/>
          <p:nvPr/>
        </p:nvPicPr>
        <p:blipFill>
          <a:blip r:embed="rId2">
            <a:alphaModFix/>
          </a:blip>
          <a:stretch>
            <a:fillRect/>
          </a:stretch>
        </p:blipFill>
        <p:spPr>
          <a:xfrm flipH="1">
            <a:off x="50" y="0"/>
            <a:ext cx="9144003" cy="5143501"/>
          </a:xfrm>
          <a:prstGeom prst="rect">
            <a:avLst/>
          </a:prstGeom>
          <a:noFill/>
          <a:ln>
            <a:noFill/>
          </a:ln>
        </p:spPr>
      </p:pic>
      <p:sp>
        <p:nvSpPr>
          <p:cNvPr id="53" name="Google Shape;5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700"/>
              <a:buNone/>
              <a:defRPr/>
            </a:lvl1pPr>
            <a:lvl2pPr lvl="1" rtl="0">
              <a:lnSpc>
                <a:spcPct val="100000"/>
              </a:lnSpc>
              <a:spcBef>
                <a:spcPts val="0"/>
              </a:spcBef>
              <a:spcAft>
                <a:spcPts val="0"/>
              </a:spcAft>
              <a:buSzPts val="2700"/>
              <a:buFont typeface="Zen Dots"/>
              <a:buNone/>
              <a:defRPr>
                <a:latin typeface="Zen Dots"/>
                <a:ea typeface="Zen Dots"/>
                <a:cs typeface="Zen Dots"/>
                <a:sym typeface="Zen Dots"/>
              </a:defRPr>
            </a:lvl2pPr>
            <a:lvl3pPr lvl="2" rtl="0">
              <a:lnSpc>
                <a:spcPct val="100000"/>
              </a:lnSpc>
              <a:spcBef>
                <a:spcPts val="0"/>
              </a:spcBef>
              <a:spcAft>
                <a:spcPts val="0"/>
              </a:spcAft>
              <a:buSzPts val="2700"/>
              <a:buFont typeface="Zen Dots"/>
              <a:buNone/>
              <a:defRPr>
                <a:latin typeface="Zen Dots"/>
                <a:ea typeface="Zen Dots"/>
                <a:cs typeface="Zen Dots"/>
                <a:sym typeface="Zen Dots"/>
              </a:defRPr>
            </a:lvl3pPr>
            <a:lvl4pPr lvl="3" rtl="0">
              <a:lnSpc>
                <a:spcPct val="100000"/>
              </a:lnSpc>
              <a:spcBef>
                <a:spcPts val="0"/>
              </a:spcBef>
              <a:spcAft>
                <a:spcPts val="0"/>
              </a:spcAft>
              <a:buSzPts val="2700"/>
              <a:buFont typeface="Zen Dots"/>
              <a:buNone/>
              <a:defRPr>
                <a:latin typeface="Zen Dots"/>
                <a:ea typeface="Zen Dots"/>
                <a:cs typeface="Zen Dots"/>
                <a:sym typeface="Zen Dots"/>
              </a:defRPr>
            </a:lvl4pPr>
            <a:lvl5pPr lvl="4" rtl="0">
              <a:lnSpc>
                <a:spcPct val="100000"/>
              </a:lnSpc>
              <a:spcBef>
                <a:spcPts val="0"/>
              </a:spcBef>
              <a:spcAft>
                <a:spcPts val="0"/>
              </a:spcAft>
              <a:buSzPts val="2700"/>
              <a:buFont typeface="Zen Dots"/>
              <a:buNone/>
              <a:defRPr>
                <a:latin typeface="Zen Dots"/>
                <a:ea typeface="Zen Dots"/>
                <a:cs typeface="Zen Dots"/>
                <a:sym typeface="Zen Dots"/>
              </a:defRPr>
            </a:lvl5pPr>
            <a:lvl6pPr lvl="5" rtl="0">
              <a:lnSpc>
                <a:spcPct val="100000"/>
              </a:lnSpc>
              <a:spcBef>
                <a:spcPts val="0"/>
              </a:spcBef>
              <a:spcAft>
                <a:spcPts val="0"/>
              </a:spcAft>
              <a:buSzPts val="2700"/>
              <a:buFont typeface="Zen Dots"/>
              <a:buNone/>
              <a:defRPr>
                <a:latin typeface="Zen Dots"/>
                <a:ea typeface="Zen Dots"/>
                <a:cs typeface="Zen Dots"/>
                <a:sym typeface="Zen Dots"/>
              </a:defRPr>
            </a:lvl6pPr>
            <a:lvl7pPr lvl="6" rtl="0">
              <a:lnSpc>
                <a:spcPct val="100000"/>
              </a:lnSpc>
              <a:spcBef>
                <a:spcPts val="0"/>
              </a:spcBef>
              <a:spcAft>
                <a:spcPts val="0"/>
              </a:spcAft>
              <a:buSzPts val="2700"/>
              <a:buFont typeface="Zen Dots"/>
              <a:buNone/>
              <a:defRPr>
                <a:latin typeface="Zen Dots"/>
                <a:ea typeface="Zen Dots"/>
                <a:cs typeface="Zen Dots"/>
                <a:sym typeface="Zen Dots"/>
              </a:defRPr>
            </a:lvl7pPr>
            <a:lvl8pPr lvl="7" rtl="0">
              <a:lnSpc>
                <a:spcPct val="100000"/>
              </a:lnSpc>
              <a:spcBef>
                <a:spcPts val="0"/>
              </a:spcBef>
              <a:spcAft>
                <a:spcPts val="0"/>
              </a:spcAft>
              <a:buSzPts val="2700"/>
              <a:buFont typeface="Zen Dots"/>
              <a:buNone/>
              <a:defRPr>
                <a:latin typeface="Zen Dots"/>
                <a:ea typeface="Zen Dots"/>
                <a:cs typeface="Zen Dots"/>
                <a:sym typeface="Zen Dots"/>
              </a:defRPr>
            </a:lvl8pPr>
            <a:lvl9pPr lvl="8" rtl="0">
              <a:lnSpc>
                <a:spcPct val="100000"/>
              </a:lnSpc>
              <a:spcBef>
                <a:spcPts val="0"/>
              </a:spcBef>
              <a:spcAft>
                <a:spcPts val="0"/>
              </a:spcAft>
              <a:buSzPts val="2700"/>
              <a:buFont typeface="Zen Dots"/>
              <a:buNone/>
              <a:defRPr>
                <a:latin typeface="Zen Dots"/>
                <a:ea typeface="Zen Dots"/>
                <a:cs typeface="Zen Dots"/>
                <a:sym typeface="Zen Dots"/>
              </a:defRPr>
            </a:lvl9pPr>
          </a:lstStyle>
          <a:p>
            <a:endParaRPr/>
          </a:p>
        </p:txBody>
      </p:sp>
      <p:sp>
        <p:nvSpPr>
          <p:cNvPr id="54" name="Google Shape;5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55" name="Google Shape;55;p4"/>
          <p:cNvGrpSpPr/>
          <p:nvPr/>
        </p:nvGrpSpPr>
        <p:grpSpPr>
          <a:xfrm>
            <a:off x="171510" y="-1"/>
            <a:ext cx="9010388" cy="5042325"/>
            <a:chOff x="171510" y="-1"/>
            <a:chExt cx="9010388" cy="5042325"/>
          </a:xfrm>
        </p:grpSpPr>
        <p:grpSp>
          <p:nvGrpSpPr>
            <p:cNvPr id="56" name="Google Shape;56;p4"/>
            <p:cNvGrpSpPr/>
            <p:nvPr/>
          </p:nvGrpSpPr>
          <p:grpSpPr>
            <a:xfrm>
              <a:off x="8231583" y="-1"/>
              <a:ext cx="950315" cy="1226677"/>
              <a:chOff x="8231583" y="-1"/>
              <a:chExt cx="950315" cy="1226677"/>
            </a:xfrm>
          </p:grpSpPr>
          <p:sp>
            <p:nvSpPr>
              <p:cNvPr id="57" name="Google Shape;57;p4"/>
              <p:cNvSpPr/>
              <p:nvPr/>
            </p:nvSpPr>
            <p:spPr>
              <a:xfrm rot="-1234852" flipH="1">
                <a:off x="8344284" y="38685"/>
                <a:ext cx="327648" cy="592391"/>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965414" flipH="1">
                <a:off x="8539814" y="542826"/>
                <a:ext cx="533545" cy="672337"/>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235285" flipH="1">
                <a:off x="9054781" y="1154617"/>
                <a:ext cx="62994" cy="62994"/>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234409" flipH="1">
                <a:off x="8463119" y="589642"/>
                <a:ext cx="88760" cy="88780"/>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218597" flipH="1">
                <a:off x="8237620" y="99245"/>
                <a:ext cx="42373" cy="42383"/>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4"/>
            <p:cNvGrpSpPr/>
            <p:nvPr/>
          </p:nvGrpSpPr>
          <p:grpSpPr>
            <a:xfrm>
              <a:off x="171510" y="4700307"/>
              <a:ext cx="1364125" cy="342018"/>
              <a:chOff x="5717100" y="144925"/>
              <a:chExt cx="1555800" cy="390075"/>
            </a:xfrm>
          </p:grpSpPr>
          <p:sp>
            <p:nvSpPr>
              <p:cNvPr id="63" name="Google Shape;63;p4"/>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2" name="Google Shape;72;p4"/>
          <p:cNvPicPr preferRelativeResize="0"/>
          <p:nvPr/>
        </p:nvPicPr>
        <p:blipFill rotWithShape="1">
          <a:blip r:embed="rId3">
            <a:alphaModFix/>
          </a:blip>
          <a:srcRect l="60053" r="3" b="3138"/>
          <a:stretch/>
        </p:blipFill>
        <p:spPr>
          <a:xfrm rot="4293655" flipH="1">
            <a:off x="7616204" y="2621133"/>
            <a:ext cx="2245602" cy="54454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pic>
        <p:nvPicPr>
          <p:cNvPr id="74" name="Google Shape;74;p5"/>
          <p:cNvPicPr preferRelativeResize="0"/>
          <p:nvPr/>
        </p:nvPicPr>
        <p:blipFill rotWithShape="1">
          <a:blip r:embed="rId2">
            <a:alphaModFix/>
          </a:blip>
          <a:srcRect/>
          <a:stretch/>
        </p:blipFill>
        <p:spPr>
          <a:xfrm>
            <a:off x="48" y="0"/>
            <a:ext cx="9144005" cy="5143503"/>
          </a:xfrm>
          <a:prstGeom prst="rect">
            <a:avLst/>
          </a:prstGeom>
          <a:noFill/>
          <a:ln>
            <a:noFill/>
          </a:ln>
        </p:spPr>
      </p:pic>
      <p:pic>
        <p:nvPicPr>
          <p:cNvPr id="75" name="Google Shape;75;p5"/>
          <p:cNvPicPr preferRelativeResize="0"/>
          <p:nvPr/>
        </p:nvPicPr>
        <p:blipFill rotWithShape="1">
          <a:blip r:embed="rId3">
            <a:alphaModFix/>
          </a:blip>
          <a:srcRect l="2679" r="67509"/>
          <a:stretch/>
        </p:blipFill>
        <p:spPr>
          <a:xfrm rot="-2164502">
            <a:off x="-875157" y="1126239"/>
            <a:ext cx="1735167" cy="5820550"/>
          </a:xfrm>
          <a:prstGeom prst="rect">
            <a:avLst/>
          </a:prstGeom>
          <a:noFill/>
          <a:ln>
            <a:noFill/>
          </a:ln>
        </p:spPr>
      </p:pic>
      <p:pic>
        <p:nvPicPr>
          <p:cNvPr id="76" name="Google Shape;76;p5"/>
          <p:cNvPicPr preferRelativeResize="0"/>
          <p:nvPr/>
        </p:nvPicPr>
        <p:blipFill rotWithShape="1">
          <a:blip r:embed="rId4">
            <a:alphaModFix/>
          </a:blip>
          <a:srcRect l="4542" t="3215" r="40788" b="43644"/>
          <a:stretch/>
        </p:blipFill>
        <p:spPr>
          <a:xfrm>
            <a:off x="8632925" y="41200"/>
            <a:ext cx="1016073" cy="987602"/>
          </a:xfrm>
          <a:prstGeom prst="rect">
            <a:avLst/>
          </a:prstGeom>
          <a:noFill/>
          <a:ln>
            <a:noFill/>
          </a:ln>
        </p:spPr>
      </p:pic>
      <p:sp>
        <p:nvSpPr>
          <p:cNvPr id="77" name="Google Shape;77;p5"/>
          <p:cNvSpPr/>
          <p:nvPr/>
        </p:nvSpPr>
        <p:spPr>
          <a:xfrm>
            <a:off x="8479700" y="738450"/>
            <a:ext cx="443700" cy="4437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txBox="1">
            <a:spLocks noGrp="1"/>
          </p:cNvSpPr>
          <p:nvPr>
            <p:ph type="subTitle" idx="1"/>
          </p:nvPr>
        </p:nvSpPr>
        <p:spPr>
          <a:xfrm>
            <a:off x="1726325" y="1482150"/>
            <a:ext cx="6381900" cy="446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79" name="Google Shape;79;p5"/>
          <p:cNvSpPr txBox="1">
            <a:spLocks noGrp="1"/>
          </p:cNvSpPr>
          <p:nvPr>
            <p:ph type="subTitle" idx="2"/>
          </p:nvPr>
        </p:nvSpPr>
        <p:spPr>
          <a:xfrm>
            <a:off x="1726328" y="3209600"/>
            <a:ext cx="6381900" cy="44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80" name="Google Shape;80;p5"/>
          <p:cNvSpPr txBox="1">
            <a:spLocks noGrp="1"/>
          </p:cNvSpPr>
          <p:nvPr>
            <p:ph type="subTitle" idx="3"/>
          </p:nvPr>
        </p:nvSpPr>
        <p:spPr>
          <a:xfrm>
            <a:off x="1726325" y="1932575"/>
            <a:ext cx="6381900" cy="75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 name="Google Shape;81;p5"/>
          <p:cNvSpPr txBox="1">
            <a:spLocks noGrp="1"/>
          </p:cNvSpPr>
          <p:nvPr>
            <p:ph type="subTitle" idx="4"/>
          </p:nvPr>
        </p:nvSpPr>
        <p:spPr>
          <a:xfrm>
            <a:off x="1726350" y="3660025"/>
            <a:ext cx="6381900" cy="75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 name="Google Shape;8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Font typeface="Zen Dots"/>
              <a:buNone/>
              <a:defRPr>
                <a:latin typeface="Zen Dots"/>
                <a:ea typeface="Zen Dots"/>
                <a:cs typeface="Zen Dots"/>
                <a:sym typeface="Zen Dots"/>
              </a:defRPr>
            </a:lvl2pPr>
            <a:lvl3pPr lvl="2" rtl="0">
              <a:spcBef>
                <a:spcPts val="0"/>
              </a:spcBef>
              <a:spcAft>
                <a:spcPts val="0"/>
              </a:spcAft>
              <a:buSzPts val="2700"/>
              <a:buFont typeface="Zen Dots"/>
              <a:buNone/>
              <a:defRPr>
                <a:latin typeface="Zen Dots"/>
                <a:ea typeface="Zen Dots"/>
                <a:cs typeface="Zen Dots"/>
                <a:sym typeface="Zen Dots"/>
              </a:defRPr>
            </a:lvl3pPr>
            <a:lvl4pPr lvl="3" rtl="0">
              <a:spcBef>
                <a:spcPts val="0"/>
              </a:spcBef>
              <a:spcAft>
                <a:spcPts val="0"/>
              </a:spcAft>
              <a:buSzPts val="2700"/>
              <a:buFont typeface="Zen Dots"/>
              <a:buNone/>
              <a:defRPr>
                <a:latin typeface="Zen Dots"/>
                <a:ea typeface="Zen Dots"/>
                <a:cs typeface="Zen Dots"/>
                <a:sym typeface="Zen Dots"/>
              </a:defRPr>
            </a:lvl4pPr>
            <a:lvl5pPr lvl="4" rtl="0">
              <a:spcBef>
                <a:spcPts val="0"/>
              </a:spcBef>
              <a:spcAft>
                <a:spcPts val="0"/>
              </a:spcAft>
              <a:buSzPts val="2700"/>
              <a:buFont typeface="Zen Dots"/>
              <a:buNone/>
              <a:defRPr>
                <a:latin typeface="Zen Dots"/>
                <a:ea typeface="Zen Dots"/>
                <a:cs typeface="Zen Dots"/>
                <a:sym typeface="Zen Dots"/>
              </a:defRPr>
            </a:lvl5pPr>
            <a:lvl6pPr lvl="5" rtl="0">
              <a:spcBef>
                <a:spcPts val="0"/>
              </a:spcBef>
              <a:spcAft>
                <a:spcPts val="0"/>
              </a:spcAft>
              <a:buSzPts val="2700"/>
              <a:buFont typeface="Zen Dots"/>
              <a:buNone/>
              <a:defRPr>
                <a:latin typeface="Zen Dots"/>
                <a:ea typeface="Zen Dots"/>
                <a:cs typeface="Zen Dots"/>
                <a:sym typeface="Zen Dots"/>
              </a:defRPr>
            </a:lvl6pPr>
            <a:lvl7pPr lvl="6" rtl="0">
              <a:spcBef>
                <a:spcPts val="0"/>
              </a:spcBef>
              <a:spcAft>
                <a:spcPts val="0"/>
              </a:spcAft>
              <a:buSzPts val="2700"/>
              <a:buFont typeface="Zen Dots"/>
              <a:buNone/>
              <a:defRPr>
                <a:latin typeface="Zen Dots"/>
                <a:ea typeface="Zen Dots"/>
                <a:cs typeface="Zen Dots"/>
                <a:sym typeface="Zen Dots"/>
              </a:defRPr>
            </a:lvl7pPr>
            <a:lvl8pPr lvl="7" rtl="0">
              <a:spcBef>
                <a:spcPts val="0"/>
              </a:spcBef>
              <a:spcAft>
                <a:spcPts val="0"/>
              </a:spcAft>
              <a:buSzPts val="2700"/>
              <a:buFont typeface="Zen Dots"/>
              <a:buNone/>
              <a:defRPr>
                <a:latin typeface="Zen Dots"/>
                <a:ea typeface="Zen Dots"/>
                <a:cs typeface="Zen Dots"/>
                <a:sym typeface="Zen Dots"/>
              </a:defRPr>
            </a:lvl8pPr>
            <a:lvl9pPr lvl="8" rtl="0">
              <a:spcBef>
                <a:spcPts val="0"/>
              </a:spcBef>
              <a:spcAft>
                <a:spcPts val="0"/>
              </a:spcAft>
              <a:buSzPts val="2700"/>
              <a:buFont typeface="Zen Dots"/>
              <a:buNone/>
              <a:defRPr>
                <a:latin typeface="Zen Dots"/>
                <a:ea typeface="Zen Dots"/>
                <a:cs typeface="Zen Dots"/>
                <a:sym typeface="Zen Dot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pic>
        <p:nvPicPr>
          <p:cNvPr id="118" name="Google Shape;118;p8"/>
          <p:cNvPicPr preferRelativeResize="0"/>
          <p:nvPr/>
        </p:nvPicPr>
        <p:blipFill rotWithShape="1">
          <a:blip r:embed="rId2">
            <a:alphaModFix/>
          </a:blip>
          <a:srcRect/>
          <a:stretch/>
        </p:blipFill>
        <p:spPr>
          <a:xfrm>
            <a:off x="48" y="0"/>
            <a:ext cx="9144005" cy="5143503"/>
          </a:xfrm>
          <a:prstGeom prst="rect">
            <a:avLst/>
          </a:prstGeom>
          <a:noFill/>
          <a:ln>
            <a:noFill/>
          </a:ln>
        </p:spPr>
      </p:pic>
      <p:sp>
        <p:nvSpPr>
          <p:cNvPr id="119" name="Google Shape;119;p8"/>
          <p:cNvSpPr/>
          <p:nvPr/>
        </p:nvSpPr>
        <p:spPr>
          <a:xfrm>
            <a:off x="86650" y="4820550"/>
            <a:ext cx="699600" cy="6996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8"/>
          <p:cNvPicPr preferRelativeResize="0"/>
          <p:nvPr/>
        </p:nvPicPr>
        <p:blipFill rotWithShape="1">
          <a:blip r:embed="rId3">
            <a:alphaModFix/>
          </a:blip>
          <a:srcRect l="4542" t="3213" r="40788" b="75407"/>
          <a:stretch/>
        </p:blipFill>
        <p:spPr>
          <a:xfrm rot="5400000">
            <a:off x="-222704" y="4241464"/>
            <a:ext cx="1016051" cy="397323"/>
          </a:xfrm>
          <a:prstGeom prst="rect">
            <a:avLst/>
          </a:prstGeom>
          <a:noFill/>
          <a:ln>
            <a:noFill/>
          </a:ln>
        </p:spPr>
      </p:pic>
      <p:pic>
        <p:nvPicPr>
          <p:cNvPr id="121" name="Google Shape;121;p8"/>
          <p:cNvPicPr preferRelativeResize="0"/>
          <p:nvPr/>
        </p:nvPicPr>
        <p:blipFill rotWithShape="1">
          <a:blip r:embed="rId4">
            <a:alphaModFix/>
          </a:blip>
          <a:srcRect r="49743"/>
          <a:stretch/>
        </p:blipFill>
        <p:spPr>
          <a:xfrm rot="-4427123">
            <a:off x="7537950" y="-801835"/>
            <a:ext cx="1541099" cy="3066425"/>
          </a:xfrm>
          <a:prstGeom prst="rect">
            <a:avLst/>
          </a:prstGeom>
          <a:noFill/>
          <a:ln>
            <a:noFill/>
          </a:ln>
        </p:spPr>
      </p:pic>
      <p:sp>
        <p:nvSpPr>
          <p:cNvPr id="122" name="Google Shape;12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pic>
        <p:nvPicPr>
          <p:cNvPr id="124" name="Google Shape;124;p9"/>
          <p:cNvPicPr preferRelativeResize="0"/>
          <p:nvPr/>
        </p:nvPicPr>
        <p:blipFill rotWithShape="1">
          <a:blip r:embed="rId2">
            <a:alphaModFix/>
          </a:blip>
          <a:srcRect/>
          <a:stretch/>
        </p:blipFill>
        <p:spPr>
          <a:xfrm rot="10800000" flipH="1">
            <a:off x="48" y="0"/>
            <a:ext cx="9144005" cy="5143503"/>
          </a:xfrm>
          <a:prstGeom prst="rect">
            <a:avLst/>
          </a:prstGeom>
          <a:noFill/>
          <a:ln>
            <a:noFill/>
          </a:ln>
        </p:spPr>
      </p:pic>
      <p:sp>
        <p:nvSpPr>
          <p:cNvPr id="125" name="Google Shape;125;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 name="Google Shape;126;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27" name="Google Shape;127;p9"/>
          <p:cNvPicPr preferRelativeResize="0"/>
          <p:nvPr/>
        </p:nvPicPr>
        <p:blipFill>
          <a:blip r:embed="rId3">
            <a:alphaModFix/>
          </a:blip>
          <a:stretch>
            <a:fillRect/>
          </a:stretch>
        </p:blipFill>
        <p:spPr>
          <a:xfrm rot="-9685721">
            <a:off x="-2253813" y="3757327"/>
            <a:ext cx="10590752" cy="2393544"/>
          </a:xfrm>
          <a:prstGeom prst="rect">
            <a:avLst/>
          </a:prstGeom>
          <a:noFill/>
          <a:ln>
            <a:noFill/>
          </a:ln>
        </p:spPr>
      </p:pic>
      <p:grpSp>
        <p:nvGrpSpPr>
          <p:cNvPr id="128" name="Google Shape;128;p9"/>
          <p:cNvGrpSpPr/>
          <p:nvPr/>
        </p:nvGrpSpPr>
        <p:grpSpPr>
          <a:xfrm rot="5400000">
            <a:off x="7921962" y="846857"/>
            <a:ext cx="1681820" cy="421671"/>
            <a:chOff x="5717100" y="144925"/>
            <a:chExt cx="1555800" cy="390075"/>
          </a:xfrm>
        </p:grpSpPr>
        <p:sp>
          <p:nvSpPr>
            <p:cNvPr id="129" name="Google Shape;129;p9"/>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9"/>
          <p:cNvSpPr/>
          <p:nvPr/>
        </p:nvSpPr>
        <p:spPr>
          <a:xfrm>
            <a:off x="2608850" y="4368725"/>
            <a:ext cx="699600" cy="6996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6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63"/>
        <p:cNvGrpSpPr/>
        <p:nvPr/>
      </p:nvGrpSpPr>
      <p:grpSpPr>
        <a:xfrm>
          <a:off x="0" y="0"/>
          <a:ext cx="0" cy="0"/>
          <a:chOff x="0" y="0"/>
          <a:chExt cx="0" cy="0"/>
        </a:xfrm>
      </p:grpSpPr>
      <p:pic>
        <p:nvPicPr>
          <p:cNvPr id="164" name="Google Shape;164;p13"/>
          <p:cNvPicPr preferRelativeResize="0"/>
          <p:nvPr/>
        </p:nvPicPr>
        <p:blipFill rotWithShape="1">
          <a:blip r:embed="rId2">
            <a:alphaModFix/>
          </a:blip>
          <a:srcRect/>
          <a:stretch/>
        </p:blipFill>
        <p:spPr>
          <a:xfrm rot="10800000" flipH="1">
            <a:off x="50" y="-1"/>
            <a:ext cx="9144005" cy="5143503"/>
          </a:xfrm>
          <a:prstGeom prst="rect">
            <a:avLst/>
          </a:prstGeom>
          <a:noFill/>
          <a:ln>
            <a:noFill/>
          </a:ln>
        </p:spPr>
      </p:pic>
      <p:sp>
        <p:nvSpPr>
          <p:cNvPr id="165" name="Google Shape;165;p13"/>
          <p:cNvSpPr/>
          <p:nvPr/>
        </p:nvSpPr>
        <p:spPr>
          <a:xfrm>
            <a:off x="8428900" y="445025"/>
            <a:ext cx="493500" cy="493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3"/>
          <p:cNvGrpSpPr/>
          <p:nvPr/>
        </p:nvGrpSpPr>
        <p:grpSpPr>
          <a:xfrm>
            <a:off x="8393075" y="11"/>
            <a:ext cx="774106" cy="1755620"/>
            <a:chOff x="8393075" y="11"/>
            <a:chExt cx="774106" cy="1755620"/>
          </a:xfrm>
        </p:grpSpPr>
        <p:sp>
          <p:nvSpPr>
            <p:cNvPr id="167" name="Google Shape;167;p13"/>
            <p:cNvSpPr/>
            <p:nvPr/>
          </p:nvSpPr>
          <p:spPr>
            <a:xfrm rot="-1172523" flipH="1">
              <a:off x="8619238" y="600938"/>
              <a:ext cx="100325" cy="100325"/>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rot="-1172523" flipH="1">
              <a:off x="8513635" y="37755"/>
              <a:ext cx="327676" cy="592394"/>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rot="-1369921">
              <a:off x="8400443" y="91028"/>
              <a:ext cx="56913" cy="49421"/>
            </a:xfrm>
            <a:custGeom>
              <a:avLst/>
              <a:gdLst/>
              <a:ahLst/>
              <a:cxnLst/>
              <a:rect l="l" t="t" r="r" b="b"/>
              <a:pathLst>
                <a:path w="1028" h="893" extrusionOk="0">
                  <a:moveTo>
                    <a:pt x="535" y="1"/>
                  </a:moveTo>
                  <a:lnTo>
                    <a:pt x="0" y="892"/>
                  </a:lnTo>
                  <a:lnTo>
                    <a:pt x="1027" y="892"/>
                  </a:lnTo>
                  <a:lnTo>
                    <a:pt x="5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rot="-622266">
              <a:off x="8713500" y="620440"/>
              <a:ext cx="301628" cy="560351"/>
            </a:xfrm>
            <a:prstGeom prst="rtTriangle">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rot="5128036" flipH="1">
              <a:off x="9038126" y="1121630"/>
              <a:ext cx="45066" cy="45057"/>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rot="10164290" flipH="1">
              <a:off x="8816608" y="1172046"/>
              <a:ext cx="301846" cy="560569"/>
            </a:xfrm>
            <a:prstGeom prst="rtTriangle">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rot="5126948" flipH="1">
              <a:off x="8750610" y="1186463"/>
              <a:ext cx="36795" cy="36825"/>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 name="Google Shape;174;p13"/>
          <p:cNvPicPr preferRelativeResize="0"/>
          <p:nvPr/>
        </p:nvPicPr>
        <p:blipFill rotWithShape="1">
          <a:blip r:embed="rId3">
            <a:alphaModFix/>
          </a:blip>
          <a:srcRect l="2679" r="67509"/>
          <a:stretch/>
        </p:blipFill>
        <p:spPr>
          <a:xfrm rot="-3544012">
            <a:off x="-107936" y="2186656"/>
            <a:ext cx="1383238" cy="4640013"/>
          </a:xfrm>
          <a:prstGeom prst="rect">
            <a:avLst/>
          </a:prstGeom>
          <a:noFill/>
          <a:ln>
            <a:noFill/>
          </a:ln>
        </p:spPr>
      </p:pic>
      <p:pic>
        <p:nvPicPr>
          <p:cNvPr id="175" name="Google Shape;175;p13"/>
          <p:cNvPicPr preferRelativeResize="0"/>
          <p:nvPr/>
        </p:nvPicPr>
        <p:blipFill rotWithShape="1">
          <a:blip r:embed="rId4">
            <a:alphaModFix amt="15000"/>
          </a:blip>
          <a:srcRect l="1849" r="1839" b="4461"/>
          <a:stretch/>
        </p:blipFill>
        <p:spPr>
          <a:xfrm rot="-5400000">
            <a:off x="-741986" y="92937"/>
            <a:ext cx="1417149" cy="1405877"/>
          </a:xfrm>
          <a:prstGeom prst="rect">
            <a:avLst/>
          </a:prstGeom>
          <a:noFill/>
          <a:ln>
            <a:noFill/>
          </a:ln>
        </p:spPr>
      </p:pic>
      <p:sp>
        <p:nvSpPr>
          <p:cNvPr id="176" name="Google Shape;17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Font typeface="Zen Dots"/>
              <a:buNone/>
              <a:defRPr>
                <a:latin typeface="Zen Dots"/>
                <a:ea typeface="Zen Dots"/>
                <a:cs typeface="Zen Dots"/>
                <a:sym typeface="Zen Dots"/>
              </a:defRPr>
            </a:lvl2pPr>
            <a:lvl3pPr lvl="2" rtl="0">
              <a:spcBef>
                <a:spcPts val="0"/>
              </a:spcBef>
              <a:spcAft>
                <a:spcPts val="0"/>
              </a:spcAft>
              <a:buSzPts val="2700"/>
              <a:buFont typeface="Zen Dots"/>
              <a:buNone/>
              <a:defRPr>
                <a:latin typeface="Zen Dots"/>
                <a:ea typeface="Zen Dots"/>
                <a:cs typeface="Zen Dots"/>
                <a:sym typeface="Zen Dots"/>
              </a:defRPr>
            </a:lvl3pPr>
            <a:lvl4pPr lvl="3" rtl="0">
              <a:spcBef>
                <a:spcPts val="0"/>
              </a:spcBef>
              <a:spcAft>
                <a:spcPts val="0"/>
              </a:spcAft>
              <a:buSzPts val="2700"/>
              <a:buFont typeface="Zen Dots"/>
              <a:buNone/>
              <a:defRPr>
                <a:latin typeface="Zen Dots"/>
                <a:ea typeface="Zen Dots"/>
                <a:cs typeface="Zen Dots"/>
                <a:sym typeface="Zen Dots"/>
              </a:defRPr>
            </a:lvl4pPr>
            <a:lvl5pPr lvl="4" rtl="0">
              <a:spcBef>
                <a:spcPts val="0"/>
              </a:spcBef>
              <a:spcAft>
                <a:spcPts val="0"/>
              </a:spcAft>
              <a:buSzPts val="2700"/>
              <a:buFont typeface="Zen Dots"/>
              <a:buNone/>
              <a:defRPr>
                <a:latin typeface="Zen Dots"/>
                <a:ea typeface="Zen Dots"/>
                <a:cs typeface="Zen Dots"/>
                <a:sym typeface="Zen Dots"/>
              </a:defRPr>
            </a:lvl5pPr>
            <a:lvl6pPr lvl="5" rtl="0">
              <a:spcBef>
                <a:spcPts val="0"/>
              </a:spcBef>
              <a:spcAft>
                <a:spcPts val="0"/>
              </a:spcAft>
              <a:buSzPts val="2700"/>
              <a:buFont typeface="Zen Dots"/>
              <a:buNone/>
              <a:defRPr>
                <a:latin typeface="Zen Dots"/>
                <a:ea typeface="Zen Dots"/>
                <a:cs typeface="Zen Dots"/>
                <a:sym typeface="Zen Dots"/>
              </a:defRPr>
            </a:lvl6pPr>
            <a:lvl7pPr lvl="6" rtl="0">
              <a:spcBef>
                <a:spcPts val="0"/>
              </a:spcBef>
              <a:spcAft>
                <a:spcPts val="0"/>
              </a:spcAft>
              <a:buSzPts val="2700"/>
              <a:buFont typeface="Zen Dots"/>
              <a:buNone/>
              <a:defRPr>
                <a:latin typeface="Zen Dots"/>
                <a:ea typeface="Zen Dots"/>
                <a:cs typeface="Zen Dots"/>
                <a:sym typeface="Zen Dots"/>
              </a:defRPr>
            </a:lvl7pPr>
            <a:lvl8pPr lvl="7" rtl="0">
              <a:spcBef>
                <a:spcPts val="0"/>
              </a:spcBef>
              <a:spcAft>
                <a:spcPts val="0"/>
              </a:spcAft>
              <a:buSzPts val="2700"/>
              <a:buFont typeface="Zen Dots"/>
              <a:buNone/>
              <a:defRPr>
                <a:latin typeface="Zen Dots"/>
                <a:ea typeface="Zen Dots"/>
                <a:cs typeface="Zen Dots"/>
                <a:sym typeface="Zen Dots"/>
              </a:defRPr>
            </a:lvl8pPr>
            <a:lvl9pPr lvl="8" rtl="0">
              <a:spcBef>
                <a:spcPts val="0"/>
              </a:spcBef>
              <a:spcAft>
                <a:spcPts val="0"/>
              </a:spcAft>
              <a:buSzPts val="2700"/>
              <a:buFont typeface="Zen Dots"/>
              <a:buNone/>
              <a:defRPr>
                <a:latin typeface="Zen Dots"/>
                <a:ea typeface="Zen Dots"/>
                <a:cs typeface="Zen Dots"/>
                <a:sym typeface="Zen Dots"/>
              </a:defRPr>
            </a:lvl9pPr>
          </a:lstStyle>
          <a:p>
            <a:endParaRPr/>
          </a:p>
        </p:txBody>
      </p:sp>
      <p:sp>
        <p:nvSpPr>
          <p:cNvPr id="177" name="Google Shape;177;p13"/>
          <p:cNvSpPr txBox="1">
            <a:spLocks noGrp="1"/>
          </p:cNvSpPr>
          <p:nvPr>
            <p:ph type="title" idx="2" hasCustomPrompt="1"/>
          </p:nvPr>
        </p:nvSpPr>
        <p:spPr>
          <a:xfrm>
            <a:off x="5750301" y="1228513"/>
            <a:ext cx="9423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rtl="0">
              <a:spcBef>
                <a:spcPts val="0"/>
              </a:spcBef>
              <a:spcAft>
                <a:spcPts val="0"/>
              </a:spcAft>
              <a:buSzPts val="3000"/>
              <a:buFont typeface="Zen Dots"/>
              <a:buNone/>
              <a:defRPr sz="3000">
                <a:latin typeface="Zen Dots"/>
                <a:ea typeface="Zen Dots"/>
                <a:cs typeface="Zen Dots"/>
                <a:sym typeface="Zen Dots"/>
              </a:defRPr>
            </a:lvl2pPr>
            <a:lvl3pPr lvl="2" rtl="0">
              <a:spcBef>
                <a:spcPts val="0"/>
              </a:spcBef>
              <a:spcAft>
                <a:spcPts val="0"/>
              </a:spcAft>
              <a:buSzPts val="3000"/>
              <a:buFont typeface="Zen Dots"/>
              <a:buNone/>
              <a:defRPr sz="3000">
                <a:latin typeface="Zen Dots"/>
                <a:ea typeface="Zen Dots"/>
                <a:cs typeface="Zen Dots"/>
                <a:sym typeface="Zen Dots"/>
              </a:defRPr>
            </a:lvl3pPr>
            <a:lvl4pPr lvl="3" rtl="0">
              <a:spcBef>
                <a:spcPts val="0"/>
              </a:spcBef>
              <a:spcAft>
                <a:spcPts val="0"/>
              </a:spcAft>
              <a:buSzPts val="3000"/>
              <a:buFont typeface="Zen Dots"/>
              <a:buNone/>
              <a:defRPr sz="3000">
                <a:latin typeface="Zen Dots"/>
                <a:ea typeface="Zen Dots"/>
                <a:cs typeface="Zen Dots"/>
                <a:sym typeface="Zen Dots"/>
              </a:defRPr>
            </a:lvl4pPr>
            <a:lvl5pPr lvl="4" rtl="0">
              <a:spcBef>
                <a:spcPts val="0"/>
              </a:spcBef>
              <a:spcAft>
                <a:spcPts val="0"/>
              </a:spcAft>
              <a:buSzPts val="3000"/>
              <a:buFont typeface="Zen Dots"/>
              <a:buNone/>
              <a:defRPr sz="3000">
                <a:latin typeface="Zen Dots"/>
                <a:ea typeface="Zen Dots"/>
                <a:cs typeface="Zen Dots"/>
                <a:sym typeface="Zen Dots"/>
              </a:defRPr>
            </a:lvl5pPr>
            <a:lvl6pPr lvl="5" rtl="0">
              <a:spcBef>
                <a:spcPts val="0"/>
              </a:spcBef>
              <a:spcAft>
                <a:spcPts val="0"/>
              </a:spcAft>
              <a:buSzPts val="3000"/>
              <a:buFont typeface="Zen Dots"/>
              <a:buNone/>
              <a:defRPr sz="3000">
                <a:latin typeface="Zen Dots"/>
                <a:ea typeface="Zen Dots"/>
                <a:cs typeface="Zen Dots"/>
                <a:sym typeface="Zen Dots"/>
              </a:defRPr>
            </a:lvl6pPr>
            <a:lvl7pPr lvl="6" rtl="0">
              <a:spcBef>
                <a:spcPts val="0"/>
              </a:spcBef>
              <a:spcAft>
                <a:spcPts val="0"/>
              </a:spcAft>
              <a:buSzPts val="3000"/>
              <a:buFont typeface="Zen Dots"/>
              <a:buNone/>
              <a:defRPr sz="3000">
                <a:latin typeface="Zen Dots"/>
                <a:ea typeface="Zen Dots"/>
                <a:cs typeface="Zen Dots"/>
                <a:sym typeface="Zen Dots"/>
              </a:defRPr>
            </a:lvl7pPr>
            <a:lvl8pPr lvl="7" rtl="0">
              <a:spcBef>
                <a:spcPts val="0"/>
              </a:spcBef>
              <a:spcAft>
                <a:spcPts val="0"/>
              </a:spcAft>
              <a:buSzPts val="3000"/>
              <a:buFont typeface="Zen Dots"/>
              <a:buNone/>
              <a:defRPr sz="3000">
                <a:latin typeface="Zen Dots"/>
                <a:ea typeface="Zen Dots"/>
                <a:cs typeface="Zen Dots"/>
                <a:sym typeface="Zen Dots"/>
              </a:defRPr>
            </a:lvl8pPr>
            <a:lvl9pPr lvl="8" rtl="0">
              <a:spcBef>
                <a:spcPts val="0"/>
              </a:spcBef>
              <a:spcAft>
                <a:spcPts val="0"/>
              </a:spcAft>
              <a:buSzPts val="3000"/>
              <a:buFont typeface="Zen Dots"/>
              <a:buNone/>
              <a:defRPr sz="3000">
                <a:latin typeface="Zen Dots"/>
                <a:ea typeface="Zen Dots"/>
                <a:cs typeface="Zen Dots"/>
                <a:sym typeface="Zen Dots"/>
              </a:defRPr>
            </a:lvl9pPr>
          </a:lstStyle>
          <a:p>
            <a:r>
              <a:t>xx%</a:t>
            </a:r>
          </a:p>
        </p:txBody>
      </p:sp>
      <p:sp>
        <p:nvSpPr>
          <p:cNvPr id="178" name="Google Shape;178;p13"/>
          <p:cNvSpPr txBox="1">
            <a:spLocks noGrp="1"/>
          </p:cNvSpPr>
          <p:nvPr>
            <p:ph type="title" idx="3" hasCustomPrompt="1"/>
          </p:nvPr>
        </p:nvSpPr>
        <p:spPr>
          <a:xfrm>
            <a:off x="5750300" y="2795592"/>
            <a:ext cx="9423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rtl="0">
              <a:spcBef>
                <a:spcPts val="0"/>
              </a:spcBef>
              <a:spcAft>
                <a:spcPts val="0"/>
              </a:spcAft>
              <a:buSzPts val="3000"/>
              <a:buFont typeface="Zen Dots"/>
              <a:buNone/>
              <a:defRPr sz="3000">
                <a:latin typeface="Zen Dots"/>
                <a:ea typeface="Zen Dots"/>
                <a:cs typeface="Zen Dots"/>
                <a:sym typeface="Zen Dots"/>
              </a:defRPr>
            </a:lvl2pPr>
            <a:lvl3pPr lvl="2" rtl="0">
              <a:spcBef>
                <a:spcPts val="0"/>
              </a:spcBef>
              <a:spcAft>
                <a:spcPts val="0"/>
              </a:spcAft>
              <a:buSzPts val="3000"/>
              <a:buFont typeface="Zen Dots"/>
              <a:buNone/>
              <a:defRPr sz="3000">
                <a:latin typeface="Zen Dots"/>
                <a:ea typeface="Zen Dots"/>
                <a:cs typeface="Zen Dots"/>
                <a:sym typeface="Zen Dots"/>
              </a:defRPr>
            </a:lvl3pPr>
            <a:lvl4pPr lvl="3" rtl="0">
              <a:spcBef>
                <a:spcPts val="0"/>
              </a:spcBef>
              <a:spcAft>
                <a:spcPts val="0"/>
              </a:spcAft>
              <a:buSzPts val="3000"/>
              <a:buFont typeface="Zen Dots"/>
              <a:buNone/>
              <a:defRPr sz="3000">
                <a:latin typeface="Zen Dots"/>
                <a:ea typeface="Zen Dots"/>
                <a:cs typeface="Zen Dots"/>
                <a:sym typeface="Zen Dots"/>
              </a:defRPr>
            </a:lvl4pPr>
            <a:lvl5pPr lvl="4" rtl="0">
              <a:spcBef>
                <a:spcPts val="0"/>
              </a:spcBef>
              <a:spcAft>
                <a:spcPts val="0"/>
              </a:spcAft>
              <a:buSzPts val="3000"/>
              <a:buFont typeface="Zen Dots"/>
              <a:buNone/>
              <a:defRPr sz="3000">
                <a:latin typeface="Zen Dots"/>
                <a:ea typeface="Zen Dots"/>
                <a:cs typeface="Zen Dots"/>
                <a:sym typeface="Zen Dots"/>
              </a:defRPr>
            </a:lvl5pPr>
            <a:lvl6pPr lvl="5" rtl="0">
              <a:spcBef>
                <a:spcPts val="0"/>
              </a:spcBef>
              <a:spcAft>
                <a:spcPts val="0"/>
              </a:spcAft>
              <a:buSzPts val="3000"/>
              <a:buFont typeface="Zen Dots"/>
              <a:buNone/>
              <a:defRPr sz="3000">
                <a:latin typeface="Zen Dots"/>
                <a:ea typeface="Zen Dots"/>
                <a:cs typeface="Zen Dots"/>
                <a:sym typeface="Zen Dots"/>
              </a:defRPr>
            </a:lvl6pPr>
            <a:lvl7pPr lvl="6" rtl="0">
              <a:spcBef>
                <a:spcPts val="0"/>
              </a:spcBef>
              <a:spcAft>
                <a:spcPts val="0"/>
              </a:spcAft>
              <a:buSzPts val="3000"/>
              <a:buFont typeface="Zen Dots"/>
              <a:buNone/>
              <a:defRPr sz="3000">
                <a:latin typeface="Zen Dots"/>
                <a:ea typeface="Zen Dots"/>
                <a:cs typeface="Zen Dots"/>
                <a:sym typeface="Zen Dots"/>
              </a:defRPr>
            </a:lvl7pPr>
            <a:lvl8pPr lvl="7" rtl="0">
              <a:spcBef>
                <a:spcPts val="0"/>
              </a:spcBef>
              <a:spcAft>
                <a:spcPts val="0"/>
              </a:spcAft>
              <a:buSzPts val="3000"/>
              <a:buFont typeface="Zen Dots"/>
              <a:buNone/>
              <a:defRPr sz="3000">
                <a:latin typeface="Zen Dots"/>
                <a:ea typeface="Zen Dots"/>
                <a:cs typeface="Zen Dots"/>
                <a:sym typeface="Zen Dots"/>
              </a:defRPr>
            </a:lvl8pPr>
            <a:lvl9pPr lvl="8" rtl="0">
              <a:spcBef>
                <a:spcPts val="0"/>
              </a:spcBef>
              <a:spcAft>
                <a:spcPts val="0"/>
              </a:spcAft>
              <a:buSzPts val="3000"/>
              <a:buFont typeface="Zen Dots"/>
              <a:buNone/>
              <a:defRPr sz="3000">
                <a:latin typeface="Zen Dots"/>
                <a:ea typeface="Zen Dots"/>
                <a:cs typeface="Zen Dots"/>
                <a:sym typeface="Zen Dots"/>
              </a:defRPr>
            </a:lvl9pPr>
          </a:lstStyle>
          <a:p>
            <a:r>
              <a:t>xx%</a:t>
            </a:r>
          </a:p>
        </p:txBody>
      </p:sp>
      <p:sp>
        <p:nvSpPr>
          <p:cNvPr id="179" name="Google Shape;179;p13"/>
          <p:cNvSpPr txBox="1">
            <a:spLocks noGrp="1"/>
          </p:cNvSpPr>
          <p:nvPr>
            <p:ph type="title" idx="4" hasCustomPrompt="1"/>
          </p:nvPr>
        </p:nvSpPr>
        <p:spPr>
          <a:xfrm>
            <a:off x="5750301" y="1750872"/>
            <a:ext cx="9423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rtl="0">
              <a:spcBef>
                <a:spcPts val="0"/>
              </a:spcBef>
              <a:spcAft>
                <a:spcPts val="0"/>
              </a:spcAft>
              <a:buSzPts val="3000"/>
              <a:buFont typeface="Zen Dots"/>
              <a:buNone/>
              <a:defRPr sz="3000">
                <a:latin typeface="Zen Dots"/>
                <a:ea typeface="Zen Dots"/>
                <a:cs typeface="Zen Dots"/>
                <a:sym typeface="Zen Dots"/>
              </a:defRPr>
            </a:lvl2pPr>
            <a:lvl3pPr lvl="2" rtl="0">
              <a:spcBef>
                <a:spcPts val="0"/>
              </a:spcBef>
              <a:spcAft>
                <a:spcPts val="0"/>
              </a:spcAft>
              <a:buSzPts val="3000"/>
              <a:buFont typeface="Zen Dots"/>
              <a:buNone/>
              <a:defRPr sz="3000">
                <a:latin typeface="Zen Dots"/>
                <a:ea typeface="Zen Dots"/>
                <a:cs typeface="Zen Dots"/>
                <a:sym typeface="Zen Dots"/>
              </a:defRPr>
            </a:lvl3pPr>
            <a:lvl4pPr lvl="3" rtl="0">
              <a:spcBef>
                <a:spcPts val="0"/>
              </a:spcBef>
              <a:spcAft>
                <a:spcPts val="0"/>
              </a:spcAft>
              <a:buSzPts val="3000"/>
              <a:buFont typeface="Zen Dots"/>
              <a:buNone/>
              <a:defRPr sz="3000">
                <a:latin typeface="Zen Dots"/>
                <a:ea typeface="Zen Dots"/>
                <a:cs typeface="Zen Dots"/>
                <a:sym typeface="Zen Dots"/>
              </a:defRPr>
            </a:lvl4pPr>
            <a:lvl5pPr lvl="4" rtl="0">
              <a:spcBef>
                <a:spcPts val="0"/>
              </a:spcBef>
              <a:spcAft>
                <a:spcPts val="0"/>
              </a:spcAft>
              <a:buSzPts val="3000"/>
              <a:buFont typeface="Zen Dots"/>
              <a:buNone/>
              <a:defRPr sz="3000">
                <a:latin typeface="Zen Dots"/>
                <a:ea typeface="Zen Dots"/>
                <a:cs typeface="Zen Dots"/>
                <a:sym typeface="Zen Dots"/>
              </a:defRPr>
            </a:lvl5pPr>
            <a:lvl6pPr lvl="5" rtl="0">
              <a:spcBef>
                <a:spcPts val="0"/>
              </a:spcBef>
              <a:spcAft>
                <a:spcPts val="0"/>
              </a:spcAft>
              <a:buSzPts val="3000"/>
              <a:buFont typeface="Zen Dots"/>
              <a:buNone/>
              <a:defRPr sz="3000">
                <a:latin typeface="Zen Dots"/>
                <a:ea typeface="Zen Dots"/>
                <a:cs typeface="Zen Dots"/>
                <a:sym typeface="Zen Dots"/>
              </a:defRPr>
            </a:lvl6pPr>
            <a:lvl7pPr lvl="6" rtl="0">
              <a:spcBef>
                <a:spcPts val="0"/>
              </a:spcBef>
              <a:spcAft>
                <a:spcPts val="0"/>
              </a:spcAft>
              <a:buSzPts val="3000"/>
              <a:buFont typeface="Zen Dots"/>
              <a:buNone/>
              <a:defRPr sz="3000">
                <a:latin typeface="Zen Dots"/>
                <a:ea typeface="Zen Dots"/>
                <a:cs typeface="Zen Dots"/>
                <a:sym typeface="Zen Dots"/>
              </a:defRPr>
            </a:lvl7pPr>
            <a:lvl8pPr lvl="7" rtl="0">
              <a:spcBef>
                <a:spcPts val="0"/>
              </a:spcBef>
              <a:spcAft>
                <a:spcPts val="0"/>
              </a:spcAft>
              <a:buSzPts val="3000"/>
              <a:buFont typeface="Zen Dots"/>
              <a:buNone/>
              <a:defRPr sz="3000">
                <a:latin typeface="Zen Dots"/>
                <a:ea typeface="Zen Dots"/>
                <a:cs typeface="Zen Dots"/>
                <a:sym typeface="Zen Dots"/>
              </a:defRPr>
            </a:lvl8pPr>
            <a:lvl9pPr lvl="8" rtl="0">
              <a:spcBef>
                <a:spcPts val="0"/>
              </a:spcBef>
              <a:spcAft>
                <a:spcPts val="0"/>
              </a:spcAft>
              <a:buSzPts val="3000"/>
              <a:buFont typeface="Zen Dots"/>
              <a:buNone/>
              <a:defRPr sz="3000">
                <a:latin typeface="Zen Dots"/>
                <a:ea typeface="Zen Dots"/>
                <a:cs typeface="Zen Dots"/>
                <a:sym typeface="Zen Dots"/>
              </a:defRPr>
            </a:lvl9pPr>
          </a:lstStyle>
          <a:p>
            <a:r>
              <a:t>xx%</a:t>
            </a:r>
          </a:p>
        </p:txBody>
      </p:sp>
      <p:sp>
        <p:nvSpPr>
          <p:cNvPr id="180" name="Google Shape;180;p13"/>
          <p:cNvSpPr txBox="1">
            <a:spLocks noGrp="1"/>
          </p:cNvSpPr>
          <p:nvPr>
            <p:ph type="title" idx="5" hasCustomPrompt="1"/>
          </p:nvPr>
        </p:nvSpPr>
        <p:spPr>
          <a:xfrm>
            <a:off x="5754851" y="3317952"/>
            <a:ext cx="9423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rtl="0">
              <a:spcBef>
                <a:spcPts val="0"/>
              </a:spcBef>
              <a:spcAft>
                <a:spcPts val="0"/>
              </a:spcAft>
              <a:buSzPts val="3000"/>
              <a:buFont typeface="Zen Dots"/>
              <a:buNone/>
              <a:defRPr sz="3000">
                <a:latin typeface="Zen Dots"/>
                <a:ea typeface="Zen Dots"/>
                <a:cs typeface="Zen Dots"/>
                <a:sym typeface="Zen Dots"/>
              </a:defRPr>
            </a:lvl2pPr>
            <a:lvl3pPr lvl="2" rtl="0">
              <a:spcBef>
                <a:spcPts val="0"/>
              </a:spcBef>
              <a:spcAft>
                <a:spcPts val="0"/>
              </a:spcAft>
              <a:buSzPts val="3000"/>
              <a:buFont typeface="Zen Dots"/>
              <a:buNone/>
              <a:defRPr sz="3000">
                <a:latin typeface="Zen Dots"/>
                <a:ea typeface="Zen Dots"/>
                <a:cs typeface="Zen Dots"/>
                <a:sym typeface="Zen Dots"/>
              </a:defRPr>
            </a:lvl3pPr>
            <a:lvl4pPr lvl="3" rtl="0">
              <a:spcBef>
                <a:spcPts val="0"/>
              </a:spcBef>
              <a:spcAft>
                <a:spcPts val="0"/>
              </a:spcAft>
              <a:buSzPts val="3000"/>
              <a:buFont typeface="Zen Dots"/>
              <a:buNone/>
              <a:defRPr sz="3000">
                <a:latin typeface="Zen Dots"/>
                <a:ea typeface="Zen Dots"/>
                <a:cs typeface="Zen Dots"/>
                <a:sym typeface="Zen Dots"/>
              </a:defRPr>
            </a:lvl4pPr>
            <a:lvl5pPr lvl="4" rtl="0">
              <a:spcBef>
                <a:spcPts val="0"/>
              </a:spcBef>
              <a:spcAft>
                <a:spcPts val="0"/>
              </a:spcAft>
              <a:buSzPts val="3000"/>
              <a:buFont typeface="Zen Dots"/>
              <a:buNone/>
              <a:defRPr sz="3000">
                <a:latin typeface="Zen Dots"/>
                <a:ea typeface="Zen Dots"/>
                <a:cs typeface="Zen Dots"/>
                <a:sym typeface="Zen Dots"/>
              </a:defRPr>
            </a:lvl5pPr>
            <a:lvl6pPr lvl="5" rtl="0">
              <a:spcBef>
                <a:spcPts val="0"/>
              </a:spcBef>
              <a:spcAft>
                <a:spcPts val="0"/>
              </a:spcAft>
              <a:buSzPts val="3000"/>
              <a:buFont typeface="Zen Dots"/>
              <a:buNone/>
              <a:defRPr sz="3000">
                <a:latin typeface="Zen Dots"/>
                <a:ea typeface="Zen Dots"/>
                <a:cs typeface="Zen Dots"/>
                <a:sym typeface="Zen Dots"/>
              </a:defRPr>
            </a:lvl6pPr>
            <a:lvl7pPr lvl="6" rtl="0">
              <a:spcBef>
                <a:spcPts val="0"/>
              </a:spcBef>
              <a:spcAft>
                <a:spcPts val="0"/>
              </a:spcAft>
              <a:buSzPts val="3000"/>
              <a:buFont typeface="Zen Dots"/>
              <a:buNone/>
              <a:defRPr sz="3000">
                <a:latin typeface="Zen Dots"/>
                <a:ea typeface="Zen Dots"/>
                <a:cs typeface="Zen Dots"/>
                <a:sym typeface="Zen Dots"/>
              </a:defRPr>
            </a:lvl7pPr>
            <a:lvl8pPr lvl="7" rtl="0">
              <a:spcBef>
                <a:spcPts val="0"/>
              </a:spcBef>
              <a:spcAft>
                <a:spcPts val="0"/>
              </a:spcAft>
              <a:buSzPts val="3000"/>
              <a:buFont typeface="Zen Dots"/>
              <a:buNone/>
              <a:defRPr sz="3000">
                <a:latin typeface="Zen Dots"/>
                <a:ea typeface="Zen Dots"/>
                <a:cs typeface="Zen Dots"/>
                <a:sym typeface="Zen Dots"/>
              </a:defRPr>
            </a:lvl8pPr>
            <a:lvl9pPr lvl="8" rtl="0">
              <a:spcBef>
                <a:spcPts val="0"/>
              </a:spcBef>
              <a:spcAft>
                <a:spcPts val="0"/>
              </a:spcAft>
              <a:buSzPts val="3000"/>
              <a:buFont typeface="Zen Dots"/>
              <a:buNone/>
              <a:defRPr sz="3000">
                <a:latin typeface="Zen Dots"/>
                <a:ea typeface="Zen Dots"/>
                <a:cs typeface="Zen Dots"/>
                <a:sym typeface="Zen Dots"/>
              </a:defRPr>
            </a:lvl9pPr>
          </a:lstStyle>
          <a:p>
            <a:r>
              <a:t>xx%</a:t>
            </a:r>
          </a:p>
        </p:txBody>
      </p:sp>
      <p:sp>
        <p:nvSpPr>
          <p:cNvPr id="181" name="Google Shape;181;p13"/>
          <p:cNvSpPr txBox="1">
            <a:spLocks noGrp="1"/>
          </p:cNvSpPr>
          <p:nvPr>
            <p:ph type="title" idx="6" hasCustomPrompt="1"/>
          </p:nvPr>
        </p:nvSpPr>
        <p:spPr>
          <a:xfrm>
            <a:off x="5750301" y="2273232"/>
            <a:ext cx="9423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rtl="0">
              <a:spcBef>
                <a:spcPts val="0"/>
              </a:spcBef>
              <a:spcAft>
                <a:spcPts val="0"/>
              </a:spcAft>
              <a:buSzPts val="3000"/>
              <a:buFont typeface="Zen Dots"/>
              <a:buNone/>
              <a:defRPr sz="3000">
                <a:latin typeface="Zen Dots"/>
                <a:ea typeface="Zen Dots"/>
                <a:cs typeface="Zen Dots"/>
                <a:sym typeface="Zen Dots"/>
              </a:defRPr>
            </a:lvl2pPr>
            <a:lvl3pPr lvl="2" rtl="0">
              <a:spcBef>
                <a:spcPts val="0"/>
              </a:spcBef>
              <a:spcAft>
                <a:spcPts val="0"/>
              </a:spcAft>
              <a:buSzPts val="3000"/>
              <a:buFont typeface="Zen Dots"/>
              <a:buNone/>
              <a:defRPr sz="3000">
                <a:latin typeface="Zen Dots"/>
                <a:ea typeface="Zen Dots"/>
                <a:cs typeface="Zen Dots"/>
                <a:sym typeface="Zen Dots"/>
              </a:defRPr>
            </a:lvl3pPr>
            <a:lvl4pPr lvl="3" rtl="0">
              <a:spcBef>
                <a:spcPts val="0"/>
              </a:spcBef>
              <a:spcAft>
                <a:spcPts val="0"/>
              </a:spcAft>
              <a:buSzPts val="3000"/>
              <a:buFont typeface="Zen Dots"/>
              <a:buNone/>
              <a:defRPr sz="3000">
                <a:latin typeface="Zen Dots"/>
                <a:ea typeface="Zen Dots"/>
                <a:cs typeface="Zen Dots"/>
                <a:sym typeface="Zen Dots"/>
              </a:defRPr>
            </a:lvl4pPr>
            <a:lvl5pPr lvl="4" rtl="0">
              <a:spcBef>
                <a:spcPts val="0"/>
              </a:spcBef>
              <a:spcAft>
                <a:spcPts val="0"/>
              </a:spcAft>
              <a:buSzPts val="3000"/>
              <a:buFont typeface="Zen Dots"/>
              <a:buNone/>
              <a:defRPr sz="3000">
                <a:latin typeface="Zen Dots"/>
                <a:ea typeface="Zen Dots"/>
                <a:cs typeface="Zen Dots"/>
                <a:sym typeface="Zen Dots"/>
              </a:defRPr>
            </a:lvl5pPr>
            <a:lvl6pPr lvl="5" rtl="0">
              <a:spcBef>
                <a:spcPts val="0"/>
              </a:spcBef>
              <a:spcAft>
                <a:spcPts val="0"/>
              </a:spcAft>
              <a:buSzPts val="3000"/>
              <a:buFont typeface="Zen Dots"/>
              <a:buNone/>
              <a:defRPr sz="3000">
                <a:latin typeface="Zen Dots"/>
                <a:ea typeface="Zen Dots"/>
                <a:cs typeface="Zen Dots"/>
                <a:sym typeface="Zen Dots"/>
              </a:defRPr>
            </a:lvl6pPr>
            <a:lvl7pPr lvl="6" rtl="0">
              <a:spcBef>
                <a:spcPts val="0"/>
              </a:spcBef>
              <a:spcAft>
                <a:spcPts val="0"/>
              </a:spcAft>
              <a:buSzPts val="3000"/>
              <a:buFont typeface="Zen Dots"/>
              <a:buNone/>
              <a:defRPr sz="3000">
                <a:latin typeface="Zen Dots"/>
                <a:ea typeface="Zen Dots"/>
                <a:cs typeface="Zen Dots"/>
                <a:sym typeface="Zen Dots"/>
              </a:defRPr>
            </a:lvl7pPr>
            <a:lvl8pPr lvl="7" rtl="0">
              <a:spcBef>
                <a:spcPts val="0"/>
              </a:spcBef>
              <a:spcAft>
                <a:spcPts val="0"/>
              </a:spcAft>
              <a:buSzPts val="3000"/>
              <a:buFont typeface="Zen Dots"/>
              <a:buNone/>
              <a:defRPr sz="3000">
                <a:latin typeface="Zen Dots"/>
                <a:ea typeface="Zen Dots"/>
                <a:cs typeface="Zen Dots"/>
                <a:sym typeface="Zen Dots"/>
              </a:defRPr>
            </a:lvl8pPr>
            <a:lvl9pPr lvl="8" rtl="0">
              <a:spcBef>
                <a:spcPts val="0"/>
              </a:spcBef>
              <a:spcAft>
                <a:spcPts val="0"/>
              </a:spcAft>
              <a:buSzPts val="3000"/>
              <a:buFont typeface="Zen Dots"/>
              <a:buNone/>
              <a:defRPr sz="3000">
                <a:latin typeface="Zen Dots"/>
                <a:ea typeface="Zen Dots"/>
                <a:cs typeface="Zen Dots"/>
                <a:sym typeface="Zen Dots"/>
              </a:defRPr>
            </a:lvl9pPr>
          </a:lstStyle>
          <a:p>
            <a:r>
              <a:t>xx%</a:t>
            </a:r>
          </a:p>
        </p:txBody>
      </p:sp>
      <p:sp>
        <p:nvSpPr>
          <p:cNvPr id="182" name="Google Shape;182;p13"/>
          <p:cNvSpPr txBox="1">
            <a:spLocks noGrp="1"/>
          </p:cNvSpPr>
          <p:nvPr>
            <p:ph type="title" idx="7" hasCustomPrompt="1"/>
          </p:nvPr>
        </p:nvSpPr>
        <p:spPr>
          <a:xfrm>
            <a:off x="5754851" y="3840312"/>
            <a:ext cx="9423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600">
                <a:solidFill>
                  <a:schemeClr val="lt1"/>
                </a:solidFill>
              </a:defRPr>
            </a:lvl1pPr>
            <a:lvl2pPr lvl="1" rtl="0">
              <a:spcBef>
                <a:spcPts val="0"/>
              </a:spcBef>
              <a:spcAft>
                <a:spcPts val="0"/>
              </a:spcAft>
              <a:buSzPts val="3000"/>
              <a:buFont typeface="Zen Dots"/>
              <a:buNone/>
              <a:defRPr sz="3000">
                <a:latin typeface="Zen Dots"/>
                <a:ea typeface="Zen Dots"/>
                <a:cs typeface="Zen Dots"/>
                <a:sym typeface="Zen Dots"/>
              </a:defRPr>
            </a:lvl2pPr>
            <a:lvl3pPr lvl="2" rtl="0">
              <a:spcBef>
                <a:spcPts val="0"/>
              </a:spcBef>
              <a:spcAft>
                <a:spcPts val="0"/>
              </a:spcAft>
              <a:buSzPts val="3000"/>
              <a:buFont typeface="Zen Dots"/>
              <a:buNone/>
              <a:defRPr sz="3000">
                <a:latin typeface="Zen Dots"/>
                <a:ea typeface="Zen Dots"/>
                <a:cs typeface="Zen Dots"/>
                <a:sym typeface="Zen Dots"/>
              </a:defRPr>
            </a:lvl3pPr>
            <a:lvl4pPr lvl="3" rtl="0">
              <a:spcBef>
                <a:spcPts val="0"/>
              </a:spcBef>
              <a:spcAft>
                <a:spcPts val="0"/>
              </a:spcAft>
              <a:buSzPts val="3000"/>
              <a:buFont typeface="Zen Dots"/>
              <a:buNone/>
              <a:defRPr sz="3000">
                <a:latin typeface="Zen Dots"/>
                <a:ea typeface="Zen Dots"/>
                <a:cs typeface="Zen Dots"/>
                <a:sym typeface="Zen Dots"/>
              </a:defRPr>
            </a:lvl4pPr>
            <a:lvl5pPr lvl="4" rtl="0">
              <a:spcBef>
                <a:spcPts val="0"/>
              </a:spcBef>
              <a:spcAft>
                <a:spcPts val="0"/>
              </a:spcAft>
              <a:buSzPts val="3000"/>
              <a:buFont typeface="Zen Dots"/>
              <a:buNone/>
              <a:defRPr sz="3000">
                <a:latin typeface="Zen Dots"/>
                <a:ea typeface="Zen Dots"/>
                <a:cs typeface="Zen Dots"/>
                <a:sym typeface="Zen Dots"/>
              </a:defRPr>
            </a:lvl5pPr>
            <a:lvl6pPr lvl="5" rtl="0">
              <a:spcBef>
                <a:spcPts val="0"/>
              </a:spcBef>
              <a:spcAft>
                <a:spcPts val="0"/>
              </a:spcAft>
              <a:buSzPts val="3000"/>
              <a:buFont typeface="Zen Dots"/>
              <a:buNone/>
              <a:defRPr sz="3000">
                <a:latin typeface="Zen Dots"/>
                <a:ea typeface="Zen Dots"/>
                <a:cs typeface="Zen Dots"/>
                <a:sym typeface="Zen Dots"/>
              </a:defRPr>
            </a:lvl6pPr>
            <a:lvl7pPr lvl="6" rtl="0">
              <a:spcBef>
                <a:spcPts val="0"/>
              </a:spcBef>
              <a:spcAft>
                <a:spcPts val="0"/>
              </a:spcAft>
              <a:buSzPts val="3000"/>
              <a:buFont typeface="Zen Dots"/>
              <a:buNone/>
              <a:defRPr sz="3000">
                <a:latin typeface="Zen Dots"/>
                <a:ea typeface="Zen Dots"/>
                <a:cs typeface="Zen Dots"/>
                <a:sym typeface="Zen Dots"/>
              </a:defRPr>
            </a:lvl7pPr>
            <a:lvl8pPr lvl="7" rtl="0">
              <a:spcBef>
                <a:spcPts val="0"/>
              </a:spcBef>
              <a:spcAft>
                <a:spcPts val="0"/>
              </a:spcAft>
              <a:buSzPts val="3000"/>
              <a:buFont typeface="Zen Dots"/>
              <a:buNone/>
              <a:defRPr sz="3000">
                <a:latin typeface="Zen Dots"/>
                <a:ea typeface="Zen Dots"/>
                <a:cs typeface="Zen Dots"/>
                <a:sym typeface="Zen Dots"/>
              </a:defRPr>
            </a:lvl8pPr>
            <a:lvl9pPr lvl="8" rtl="0">
              <a:spcBef>
                <a:spcPts val="0"/>
              </a:spcBef>
              <a:spcAft>
                <a:spcPts val="0"/>
              </a:spcAft>
              <a:buSzPts val="3000"/>
              <a:buFont typeface="Zen Dots"/>
              <a:buNone/>
              <a:defRPr sz="3000">
                <a:latin typeface="Zen Dots"/>
                <a:ea typeface="Zen Dots"/>
                <a:cs typeface="Zen Dots"/>
                <a:sym typeface="Zen Dots"/>
              </a:defRPr>
            </a:lvl9pPr>
          </a:lstStyle>
          <a:p>
            <a:r>
              <a:t>xx%</a:t>
            </a:r>
          </a:p>
        </p:txBody>
      </p:sp>
      <p:sp>
        <p:nvSpPr>
          <p:cNvPr id="183" name="Google Shape;183;p13"/>
          <p:cNvSpPr txBox="1">
            <a:spLocks noGrp="1"/>
          </p:cNvSpPr>
          <p:nvPr>
            <p:ph type="subTitle" idx="1"/>
          </p:nvPr>
        </p:nvSpPr>
        <p:spPr>
          <a:xfrm>
            <a:off x="2085500" y="1228513"/>
            <a:ext cx="36648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Zen Dots"/>
              <a:buNone/>
              <a:defRPr sz="1800">
                <a:solidFill>
                  <a:schemeClr val="dk1"/>
                </a:solidFill>
                <a:latin typeface="Zen Dots"/>
                <a:ea typeface="Zen Dots"/>
                <a:cs typeface="Zen Dots"/>
                <a:sym typeface="Zen Dots"/>
              </a:defRPr>
            </a:lvl1pPr>
            <a:lvl2pPr lvl="1" rtl="0">
              <a:lnSpc>
                <a:spcPct val="100000"/>
              </a:lnSpc>
              <a:spcBef>
                <a:spcPts val="0"/>
              </a:spcBef>
              <a:spcAft>
                <a:spcPts val="0"/>
              </a:spcAft>
              <a:buSzPts val="2000"/>
              <a:buFont typeface="Zen Dots"/>
              <a:buNone/>
              <a:defRPr sz="2000" b="1">
                <a:latin typeface="Zen Dots"/>
                <a:ea typeface="Zen Dots"/>
                <a:cs typeface="Zen Dots"/>
                <a:sym typeface="Zen Dots"/>
              </a:defRPr>
            </a:lvl2pPr>
            <a:lvl3pPr lvl="2" rtl="0">
              <a:lnSpc>
                <a:spcPct val="100000"/>
              </a:lnSpc>
              <a:spcBef>
                <a:spcPts val="0"/>
              </a:spcBef>
              <a:spcAft>
                <a:spcPts val="0"/>
              </a:spcAft>
              <a:buSzPts val="2000"/>
              <a:buFont typeface="Zen Dots"/>
              <a:buNone/>
              <a:defRPr sz="2000" b="1">
                <a:latin typeface="Zen Dots"/>
                <a:ea typeface="Zen Dots"/>
                <a:cs typeface="Zen Dots"/>
                <a:sym typeface="Zen Dots"/>
              </a:defRPr>
            </a:lvl3pPr>
            <a:lvl4pPr lvl="3" rtl="0">
              <a:lnSpc>
                <a:spcPct val="100000"/>
              </a:lnSpc>
              <a:spcBef>
                <a:spcPts val="0"/>
              </a:spcBef>
              <a:spcAft>
                <a:spcPts val="0"/>
              </a:spcAft>
              <a:buSzPts val="2000"/>
              <a:buFont typeface="Zen Dots"/>
              <a:buNone/>
              <a:defRPr sz="2000" b="1">
                <a:latin typeface="Zen Dots"/>
                <a:ea typeface="Zen Dots"/>
                <a:cs typeface="Zen Dots"/>
                <a:sym typeface="Zen Dots"/>
              </a:defRPr>
            </a:lvl4pPr>
            <a:lvl5pPr lvl="4" rtl="0">
              <a:lnSpc>
                <a:spcPct val="100000"/>
              </a:lnSpc>
              <a:spcBef>
                <a:spcPts val="0"/>
              </a:spcBef>
              <a:spcAft>
                <a:spcPts val="0"/>
              </a:spcAft>
              <a:buSzPts val="2000"/>
              <a:buFont typeface="Zen Dots"/>
              <a:buNone/>
              <a:defRPr sz="2000" b="1">
                <a:latin typeface="Zen Dots"/>
                <a:ea typeface="Zen Dots"/>
                <a:cs typeface="Zen Dots"/>
                <a:sym typeface="Zen Dots"/>
              </a:defRPr>
            </a:lvl5pPr>
            <a:lvl6pPr lvl="5" rtl="0">
              <a:lnSpc>
                <a:spcPct val="100000"/>
              </a:lnSpc>
              <a:spcBef>
                <a:spcPts val="0"/>
              </a:spcBef>
              <a:spcAft>
                <a:spcPts val="0"/>
              </a:spcAft>
              <a:buSzPts val="2000"/>
              <a:buFont typeface="Zen Dots"/>
              <a:buNone/>
              <a:defRPr sz="2000" b="1">
                <a:latin typeface="Zen Dots"/>
                <a:ea typeface="Zen Dots"/>
                <a:cs typeface="Zen Dots"/>
                <a:sym typeface="Zen Dots"/>
              </a:defRPr>
            </a:lvl6pPr>
            <a:lvl7pPr lvl="6" rtl="0">
              <a:lnSpc>
                <a:spcPct val="100000"/>
              </a:lnSpc>
              <a:spcBef>
                <a:spcPts val="0"/>
              </a:spcBef>
              <a:spcAft>
                <a:spcPts val="0"/>
              </a:spcAft>
              <a:buSzPts val="2000"/>
              <a:buFont typeface="Zen Dots"/>
              <a:buNone/>
              <a:defRPr sz="2000" b="1">
                <a:latin typeface="Zen Dots"/>
                <a:ea typeface="Zen Dots"/>
                <a:cs typeface="Zen Dots"/>
                <a:sym typeface="Zen Dots"/>
              </a:defRPr>
            </a:lvl7pPr>
            <a:lvl8pPr lvl="7" rtl="0">
              <a:lnSpc>
                <a:spcPct val="100000"/>
              </a:lnSpc>
              <a:spcBef>
                <a:spcPts val="0"/>
              </a:spcBef>
              <a:spcAft>
                <a:spcPts val="0"/>
              </a:spcAft>
              <a:buSzPts val="2000"/>
              <a:buFont typeface="Zen Dots"/>
              <a:buNone/>
              <a:defRPr sz="2000" b="1">
                <a:latin typeface="Zen Dots"/>
                <a:ea typeface="Zen Dots"/>
                <a:cs typeface="Zen Dots"/>
                <a:sym typeface="Zen Dots"/>
              </a:defRPr>
            </a:lvl8pPr>
            <a:lvl9pPr lvl="8" rtl="0">
              <a:lnSpc>
                <a:spcPct val="100000"/>
              </a:lnSpc>
              <a:spcBef>
                <a:spcPts val="0"/>
              </a:spcBef>
              <a:spcAft>
                <a:spcPts val="0"/>
              </a:spcAft>
              <a:buSzPts val="2000"/>
              <a:buFont typeface="Zen Dots"/>
              <a:buNone/>
              <a:defRPr sz="2000" b="1">
                <a:latin typeface="Zen Dots"/>
                <a:ea typeface="Zen Dots"/>
                <a:cs typeface="Zen Dots"/>
                <a:sym typeface="Zen Dots"/>
              </a:defRPr>
            </a:lvl9pPr>
          </a:lstStyle>
          <a:p>
            <a:endParaRPr/>
          </a:p>
        </p:txBody>
      </p:sp>
      <p:sp>
        <p:nvSpPr>
          <p:cNvPr id="184" name="Google Shape;184;p13"/>
          <p:cNvSpPr txBox="1">
            <a:spLocks noGrp="1"/>
          </p:cNvSpPr>
          <p:nvPr>
            <p:ph type="subTitle" idx="8"/>
          </p:nvPr>
        </p:nvSpPr>
        <p:spPr>
          <a:xfrm>
            <a:off x="2085500" y="1750872"/>
            <a:ext cx="36648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Zen Dots"/>
              <a:buNone/>
              <a:defRPr sz="1800">
                <a:solidFill>
                  <a:schemeClr val="dk1"/>
                </a:solidFill>
                <a:latin typeface="Zen Dots"/>
                <a:ea typeface="Zen Dots"/>
                <a:cs typeface="Zen Dots"/>
                <a:sym typeface="Zen Dots"/>
              </a:defRPr>
            </a:lvl1pPr>
            <a:lvl2pPr lvl="1" rtl="0">
              <a:lnSpc>
                <a:spcPct val="100000"/>
              </a:lnSpc>
              <a:spcBef>
                <a:spcPts val="0"/>
              </a:spcBef>
              <a:spcAft>
                <a:spcPts val="0"/>
              </a:spcAft>
              <a:buSzPts val="2000"/>
              <a:buFont typeface="Zen Dots"/>
              <a:buNone/>
              <a:defRPr sz="2000" b="1">
                <a:latin typeface="Zen Dots"/>
                <a:ea typeface="Zen Dots"/>
                <a:cs typeface="Zen Dots"/>
                <a:sym typeface="Zen Dots"/>
              </a:defRPr>
            </a:lvl2pPr>
            <a:lvl3pPr lvl="2" rtl="0">
              <a:lnSpc>
                <a:spcPct val="100000"/>
              </a:lnSpc>
              <a:spcBef>
                <a:spcPts val="0"/>
              </a:spcBef>
              <a:spcAft>
                <a:spcPts val="0"/>
              </a:spcAft>
              <a:buSzPts val="2000"/>
              <a:buFont typeface="Zen Dots"/>
              <a:buNone/>
              <a:defRPr sz="2000" b="1">
                <a:latin typeface="Zen Dots"/>
                <a:ea typeface="Zen Dots"/>
                <a:cs typeface="Zen Dots"/>
                <a:sym typeface="Zen Dots"/>
              </a:defRPr>
            </a:lvl3pPr>
            <a:lvl4pPr lvl="3" rtl="0">
              <a:lnSpc>
                <a:spcPct val="100000"/>
              </a:lnSpc>
              <a:spcBef>
                <a:spcPts val="0"/>
              </a:spcBef>
              <a:spcAft>
                <a:spcPts val="0"/>
              </a:spcAft>
              <a:buSzPts val="2000"/>
              <a:buFont typeface="Zen Dots"/>
              <a:buNone/>
              <a:defRPr sz="2000" b="1">
                <a:latin typeface="Zen Dots"/>
                <a:ea typeface="Zen Dots"/>
                <a:cs typeface="Zen Dots"/>
                <a:sym typeface="Zen Dots"/>
              </a:defRPr>
            </a:lvl4pPr>
            <a:lvl5pPr lvl="4" rtl="0">
              <a:lnSpc>
                <a:spcPct val="100000"/>
              </a:lnSpc>
              <a:spcBef>
                <a:spcPts val="0"/>
              </a:spcBef>
              <a:spcAft>
                <a:spcPts val="0"/>
              </a:spcAft>
              <a:buSzPts val="2000"/>
              <a:buFont typeface="Zen Dots"/>
              <a:buNone/>
              <a:defRPr sz="2000" b="1">
                <a:latin typeface="Zen Dots"/>
                <a:ea typeface="Zen Dots"/>
                <a:cs typeface="Zen Dots"/>
                <a:sym typeface="Zen Dots"/>
              </a:defRPr>
            </a:lvl5pPr>
            <a:lvl6pPr lvl="5" rtl="0">
              <a:lnSpc>
                <a:spcPct val="100000"/>
              </a:lnSpc>
              <a:spcBef>
                <a:spcPts val="0"/>
              </a:spcBef>
              <a:spcAft>
                <a:spcPts val="0"/>
              </a:spcAft>
              <a:buSzPts val="2000"/>
              <a:buFont typeface="Zen Dots"/>
              <a:buNone/>
              <a:defRPr sz="2000" b="1">
                <a:latin typeface="Zen Dots"/>
                <a:ea typeface="Zen Dots"/>
                <a:cs typeface="Zen Dots"/>
                <a:sym typeface="Zen Dots"/>
              </a:defRPr>
            </a:lvl6pPr>
            <a:lvl7pPr lvl="6" rtl="0">
              <a:lnSpc>
                <a:spcPct val="100000"/>
              </a:lnSpc>
              <a:spcBef>
                <a:spcPts val="0"/>
              </a:spcBef>
              <a:spcAft>
                <a:spcPts val="0"/>
              </a:spcAft>
              <a:buSzPts val="2000"/>
              <a:buFont typeface="Zen Dots"/>
              <a:buNone/>
              <a:defRPr sz="2000" b="1">
                <a:latin typeface="Zen Dots"/>
                <a:ea typeface="Zen Dots"/>
                <a:cs typeface="Zen Dots"/>
                <a:sym typeface="Zen Dots"/>
              </a:defRPr>
            </a:lvl7pPr>
            <a:lvl8pPr lvl="7" rtl="0">
              <a:lnSpc>
                <a:spcPct val="100000"/>
              </a:lnSpc>
              <a:spcBef>
                <a:spcPts val="0"/>
              </a:spcBef>
              <a:spcAft>
                <a:spcPts val="0"/>
              </a:spcAft>
              <a:buSzPts val="2000"/>
              <a:buFont typeface="Zen Dots"/>
              <a:buNone/>
              <a:defRPr sz="2000" b="1">
                <a:latin typeface="Zen Dots"/>
                <a:ea typeface="Zen Dots"/>
                <a:cs typeface="Zen Dots"/>
                <a:sym typeface="Zen Dots"/>
              </a:defRPr>
            </a:lvl8pPr>
            <a:lvl9pPr lvl="8" rtl="0">
              <a:lnSpc>
                <a:spcPct val="100000"/>
              </a:lnSpc>
              <a:spcBef>
                <a:spcPts val="0"/>
              </a:spcBef>
              <a:spcAft>
                <a:spcPts val="0"/>
              </a:spcAft>
              <a:buSzPts val="2000"/>
              <a:buFont typeface="Zen Dots"/>
              <a:buNone/>
              <a:defRPr sz="2000" b="1">
                <a:latin typeface="Zen Dots"/>
                <a:ea typeface="Zen Dots"/>
                <a:cs typeface="Zen Dots"/>
                <a:sym typeface="Zen Dots"/>
              </a:defRPr>
            </a:lvl9pPr>
          </a:lstStyle>
          <a:p>
            <a:endParaRPr/>
          </a:p>
        </p:txBody>
      </p:sp>
      <p:sp>
        <p:nvSpPr>
          <p:cNvPr id="185" name="Google Shape;185;p13"/>
          <p:cNvSpPr txBox="1">
            <a:spLocks noGrp="1"/>
          </p:cNvSpPr>
          <p:nvPr>
            <p:ph type="subTitle" idx="9"/>
          </p:nvPr>
        </p:nvSpPr>
        <p:spPr>
          <a:xfrm>
            <a:off x="2085500" y="2273231"/>
            <a:ext cx="36648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Zen Dots"/>
              <a:buNone/>
              <a:defRPr sz="1800">
                <a:solidFill>
                  <a:schemeClr val="dk1"/>
                </a:solidFill>
                <a:latin typeface="Zen Dots"/>
                <a:ea typeface="Zen Dots"/>
                <a:cs typeface="Zen Dots"/>
                <a:sym typeface="Zen Dots"/>
              </a:defRPr>
            </a:lvl1pPr>
            <a:lvl2pPr lvl="1" rtl="0">
              <a:lnSpc>
                <a:spcPct val="100000"/>
              </a:lnSpc>
              <a:spcBef>
                <a:spcPts val="0"/>
              </a:spcBef>
              <a:spcAft>
                <a:spcPts val="0"/>
              </a:spcAft>
              <a:buSzPts val="2000"/>
              <a:buFont typeface="Zen Dots"/>
              <a:buNone/>
              <a:defRPr sz="2000" b="1">
                <a:latin typeface="Zen Dots"/>
                <a:ea typeface="Zen Dots"/>
                <a:cs typeface="Zen Dots"/>
                <a:sym typeface="Zen Dots"/>
              </a:defRPr>
            </a:lvl2pPr>
            <a:lvl3pPr lvl="2" rtl="0">
              <a:lnSpc>
                <a:spcPct val="100000"/>
              </a:lnSpc>
              <a:spcBef>
                <a:spcPts val="0"/>
              </a:spcBef>
              <a:spcAft>
                <a:spcPts val="0"/>
              </a:spcAft>
              <a:buSzPts val="2000"/>
              <a:buFont typeface="Zen Dots"/>
              <a:buNone/>
              <a:defRPr sz="2000" b="1">
                <a:latin typeface="Zen Dots"/>
                <a:ea typeface="Zen Dots"/>
                <a:cs typeface="Zen Dots"/>
                <a:sym typeface="Zen Dots"/>
              </a:defRPr>
            </a:lvl3pPr>
            <a:lvl4pPr lvl="3" rtl="0">
              <a:lnSpc>
                <a:spcPct val="100000"/>
              </a:lnSpc>
              <a:spcBef>
                <a:spcPts val="0"/>
              </a:spcBef>
              <a:spcAft>
                <a:spcPts val="0"/>
              </a:spcAft>
              <a:buSzPts val="2000"/>
              <a:buFont typeface="Zen Dots"/>
              <a:buNone/>
              <a:defRPr sz="2000" b="1">
                <a:latin typeface="Zen Dots"/>
                <a:ea typeface="Zen Dots"/>
                <a:cs typeface="Zen Dots"/>
                <a:sym typeface="Zen Dots"/>
              </a:defRPr>
            </a:lvl4pPr>
            <a:lvl5pPr lvl="4" rtl="0">
              <a:lnSpc>
                <a:spcPct val="100000"/>
              </a:lnSpc>
              <a:spcBef>
                <a:spcPts val="0"/>
              </a:spcBef>
              <a:spcAft>
                <a:spcPts val="0"/>
              </a:spcAft>
              <a:buSzPts val="2000"/>
              <a:buFont typeface="Zen Dots"/>
              <a:buNone/>
              <a:defRPr sz="2000" b="1">
                <a:latin typeface="Zen Dots"/>
                <a:ea typeface="Zen Dots"/>
                <a:cs typeface="Zen Dots"/>
                <a:sym typeface="Zen Dots"/>
              </a:defRPr>
            </a:lvl5pPr>
            <a:lvl6pPr lvl="5" rtl="0">
              <a:lnSpc>
                <a:spcPct val="100000"/>
              </a:lnSpc>
              <a:spcBef>
                <a:spcPts val="0"/>
              </a:spcBef>
              <a:spcAft>
                <a:spcPts val="0"/>
              </a:spcAft>
              <a:buSzPts val="2000"/>
              <a:buFont typeface="Zen Dots"/>
              <a:buNone/>
              <a:defRPr sz="2000" b="1">
                <a:latin typeface="Zen Dots"/>
                <a:ea typeface="Zen Dots"/>
                <a:cs typeface="Zen Dots"/>
                <a:sym typeface="Zen Dots"/>
              </a:defRPr>
            </a:lvl6pPr>
            <a:lvl7pPr lvl="6" rtl="0">
              <a:lnSpc>
                <a:spcPct val="100000"/>
              </a:lnSpc>
              <a:spcBef>
                <a:spcPts val="0"/>
              </a:spcBef>
              <a:spcAft>
                <a:spcPts val="0"/>
              </a:spcAft>
              <a:buSzPts val="2000"/>
              <a:buFont typeface="Zen Dots"/>
              <a:buNone/>
              <a:defRPr sz="2000" b="1">
                <a:latin typeface="Zen Dots"/>
                <a:ea typeface="Zen Dots"/>
                <a:cs typeface="Zen Dots"/>
                <a:sym typeface="Zen Dots"/>
              </a:defRPr>
            </a:lvl7pPr>
            <a:lvl8pPr lvl="7" rtl="0">
              <a:lnSpc>
                <a:spcPct val="100000"/>
              </a:lnSpc>
              <a:spcBef>
                <a:spcPts val="0"/>
              </a:spcBef>
              <a:spcAft>
                <a:spcPts val="0"/>
              </a:spcAft>
              <a:buSzPts val="2000"/>
              <a:buFont typeface="Zen Dots"/>
              <a:buNone/>
              <a:defRPr sz="2000" b="1">
                <a:latin typeface="Zen Dots"/>
                <a:ea typeface="Zen Dots"/>
                <a:cs typeface="Zen Dots"/>
                <a:sym typeface="Zen Dots"/>
              </a:defRPr>
            </a:lvl8pPr>
            <a:lvl9pPr lvl="8" rtl="0">
              <a:lnSpc>
                <a:spcPct val="100000"/>
              </a:lnSpc>
              <a:spcBef>
                <a:spcPts val="0"/>
              </a:spcBef>
              <a:spcAft>
                <a:spcPts val="0"/>
              </a:spcAft>
              <a:buSzPts val="2000"/>
              <a:buFont typeface="Zen Dots"/>
              <a:buNone/>
              <a:defRPr sz="2000" b="1">
                <a:latin typeface="Zen Dots"/>
                <a:ea typeface="Zen Dots"/>
                <a:cs typeface="Zen Dots"/>
                <a:sym typeface="Zen Dots"/>
              </a:defRPr>
            </a:lvl9pPr>
          </a:lstStyle>
          <a:p>
            <a:endParaRPr/>
          </a:p>
        </p:txBody>
      </p:sp>
      <p:sp>
        <p:nvSpPr>
          <p:cNvPr id="186" name="Google Shape;186;p13"/>
          <p:cNvSpPr txBox="1">
            <a:spLocks noGrp="1"/>
          </p:cNvSpPr>
          <p:nvPr>
            <p:ph type="subTitle" idx="13"/>
          </p:nvPr>
        </p:nvSpPr>
        <p:spPr>
          <a:xfrm>
            <a:off x="2085500" y="2795590"/>
            <a:ext cx="36648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Zen Dots"/>
              <a:buNone/>
              <a:defRPr sz="1800">
                <a:solidFill>
                  <a:schemeClr val="dk1"/>
                </a:solidFill>
                <a:latin typeface="Zen Dots"/>
                <a:ea typeface="Zen Dots"/>
                <a:cs typeface="Zen Dots"/>
                <a:sym typeface="Zen Dots"/>
              </a:defRPr>
            </a:lvl1pPr>
            <a:lvl2pPr lvl="1" rtl="0">
              <a:lnSpc>
                <a:spcPct val="100000"/>
              </a:lnSpc>
              <a:spcBef>
                <a:spcPts val="0"/>
              </a:spcBef>
              <a:spcAft>
                <a:spcPts val="0"/>
              </a:spcAft>
              <a:buSzPts val="2000"/>
              <a:buFont typeface="Zen Dots"/>
              <a:buNone/>
              <a:defRPr sz="2000" b="1">
                <a:latin typeface="Zen Dots"/>
                <a:ea typeface="Zen Dots"/>
                <a:cs typeface="Zen Dots"/>
                <a:sym typeface="Zen Dots"/>
              </a:defRPr>
            </a:lvl2pPr>
            <a:lvl3pPr lvl="2" rtl="0">
              <a:lnSpc>
                <a:spcPct val="100000"/>
              </a:lnSpc>
              <a:spcBef>
                <a:spcPts val="0"/>
              </a:spcBef>
              <a:spcAft>
                <a:spcPts val="0"/>
              </a:spcAft>
              <a:buSzPts val="2000"/>
              <a:buFont typeface="Zen Dots"/>
              <a:buNone/>
              <a:defRPr sz="2000" b="1">
                <a:latin typeface="Zen Dots"/>
                <a:ea typeface="Zen Dots"/>
                <a:cs typeface="Zen Dots"/>
                <a:sym typeface="Zen Dots"/>
              </a:defRPr>
            </a:lvl3pPr>
            <a:lvl4pPr lvl="3" rtl="0">
              <a:lnSpc>
                <a:spcPct val="100000"/>
              </a:lnSpc>
              <a:spcBef>
                <a:spcPts val="0"/>
              </a:spcBef>
              <a:spcAft>
                <a:spcPts val="0"/>
              </a:spcAft>
              <a:buSzPts val="2000"/>
              <a:buFont typeface="Zen Dots"/>
              <a:buNone/>
              <a:defRPr sz="2000" b="1">
                <a:latin typeface="Zen Dots"/>
                <a:ea typeface="Zen Dots"/>
                <a:cs typeface="Zen Dots"/>
                <a:sym typeface="Zen Dots"/>
              </a:defRPr>
            </a:lvl4pPr>
            <a:lvl5pPr lvl="4" rtl="0">
              <a:lnSpc>
                <a:spcPct val="100000"/>
              </a:lnSpc>
              <a:spcBef>
                <a:spcPts val="0"/>
              </a:spcBef>
              <a:spcAft>
                <a:spcPts val="0"/>
              </a:spcAft>
              <a:buSzPts val="2000"/>
              <a:buFont typeface="Zen Dots"/>
              <a:buNone/>
              <a:defRPr sz="2000" b="1">
                <a:latin typeface="Zen Dots"/>
                <a:ea typeface="Zen Dots"/>
                <a:cs typeface="Zen Dots"/>
                <a:sym typeface="Zen Dots"/>
              </a:defRPr>
            </a:lvl5pPr>
            <a:lvl6pPr lvl="5" rtl="0">
              <a:lnSpc>
                <a:spcPct val="100000"/>
              </a:lnSpc>
              <a:spcBef>
                <a:spcPts val="0"/>
              </a:spcBef>
              <a:spcAft>
                <a:spcPts val="0"/>
              </a:spcAft>
              <a:buSzPts val="2000"/>
              <a:buFont typeface="Zen Dots"/>
              <a:buNone/>
              <a:defRPr sz="2000" b="1">
                <a:latin typeface="Zen Dots"/>
                <a:ea typeface="Zen Dots"/>
                <a:cs typeface="Zen Dots"/>
                <a:sym typeface="Zen Dots"/>
              </a:defRPr>
            </a:lvl6pPr>
            <a:lvl7pPr lvl="6" rtl="0">
              <a:lnSpc>
                <a:spcPct val="100000"/>
              </a:lnSpc>
              <a:spcBef>
                <a:spcPts val="0"/>
              </a:spcBef>
              <a:spcAft>
                <a:spcPts val="0"/>
              </a:spcAft>
              <a:buSzPts val="2000"/>
              <a:buFont typeface="Zen Dots"/>
              <a:buNone/>
              <a:defRPr sz="2000" b="1">
                <a:latin typeface="Zen Dots"/>
                <a:ea typeface="Zen Dots"/>
                <a:cs typeface="Zen Dots"/>
                <a:sym typeface="Zen Dots"/>
              </a:defRPr>
            </a:lvl7pPr>
            <a:lvl8pPr lvl="7" rtl="0">
              <a:lnSpc>
                <a:spcPct val="100000"/>
              </a:lnSpc>
              <a:spcBef>
                <a:spcPts val="0"/>
              </a:spcBef>
              <a:spcAft>
                <a:spcPts val="0"/>
              </a:spcAft>
              <a:buSzPts val="2000"/>
              <a:buFont typeface="Zen Dots"/>
              <a:buNone/>
              <a:defRPr sz="2000" b="1">
                <a:latin typeface="Zen Dots"/>
                <a:ea typeface="Zen Dots"/>
                <a:cs typeface="Zen Dots"/>
                <a:sym typeface="Zen Dots"/>
              </a:defRPr>
            </a:lvl8pPr>
            <a:lvl9pPr lvl="8" rtl="0">
              <a:lnSpc>
                <a:spcPct val="100000"/>
              </a:lnSpc>
              <a:spcBef>
                <a:spcPts val="0"/>
              </a:spcBef>
              <a:spcAft>
                <a:spcPts val="0"/>
              </a:spcAft>
              <a:buSzPts val="2000"/>
              <a:buFont typeface="Zen Dots"/>
              <a:buNone/>
              <a:defRPr sz="2000" b="1">
                <a:latin typeface="Zen Dots"/>
                <a:ea typeface="Zen Dots"/>
                <a:cs typeface="Zen Dots"/>
                <a:sym typeface="Zen Dots"/>
              </a:defRPr>
            </a:lvl9pPr>
          </a:lstStyle>
          <a:p>
            <a:endParaRPr/>
          </a:p>
        </p:txBody>
      </p:sp>
      <p:sp>
        <p:nvSpPr>
          <p:cNvPr id="187" name="Google Shape;187;p13"/>
          <p:cNvSpPr txBox="1">
            <a:spLocks noGrp="1"/>
          </p:cNvSpPr>
          <p:nvPr>
            <p:ph type="subTitle" idx="14"/>
          </p:nvPr>
        </p:nvSpPr>
        <p:spPr>
          <a:xfrm>
            <a:off x="2085500" y="3317949"/>
            <a:ext cx="36648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Zen Dots"/>
              <a:buNone/>
              <a:defRPr sz="1800">
                <a:solidFill>
                  <a:schemeClr val="dk1"/>
                </a:solidFill>
                <a:latin typeface="Zen Dots"/>
                <a:ea typeface="Zen Dots"/>
                <a:cs typeface="Zen Dots"/>
                <a:sym typeface="Zen Dots"/>
              </a:defRPr>
            </a:lvl1pPr>
            <a:lvl2pPr lvl="1" rtl="0">
              <a:lnSpc>
                <a:spcPct val="100000"/>
              </a:lnSpc>
              <a:spcBef>
                <a:spcPts val="0"/>
              </a:spcBef>
              <a:spcAft>
                <a:spcPts val="0"/>
              </a:spcAft>
              <a:buSzPts val="2000"/>
              <a:buFont typeface="Zen Dots"/>
              <a:buNone/>
              <a:defRPr sz="2000" b="1">
                <a:latin typeface="Zen Dots"/>
                <a:ea typeface="Zen Dots"/>
                <a:cs typeface="Zen Dots"/>
                <a:sym typeface="Zen Dots"/>
              </a:defRPr>
            </a:lvl2pPr>
            <a:lvl3pPr lvl="2" rtl="0">
              <a:lnSpc>
                <a:spcPct val="100000"/>
              </a:lnSpc>
              <a:spcBef>
                <a:spcPts val="0"/>
              </a:spcBef>
              <a:spcAft>
                <a:spcPts val="0"/>
              </a:spcAft>
              <a:buSzPts val="2000"/>
              <a:buFont typeface="Zen Dots"/>
              <a:buNone/>
              <a:defRPr sz="2000" b="1">
                <a:latin typeface="Zen Dots"/>
                <a:ea typeface="Zen Dots"/>
                <a:cs typeface="Zen Dots"/>
                <a:sym typeface="Zen Dots"/>
              </a:defRPr>
            </a:lvl3pPr>
            <a:lvl4pPr lvl="3" rtl="0">
              <a:lnSpc>
                <a:spcPct val="100000"/>
              </a:lnSpc>
              <a:spcBef>
                <a:spcPts val="0"/>
              </a:spcBef>
              <a:spcAft>
                <a:spcPts val="0"/>
              </a:spcAft>
              <a:buSzPts val="2000"/>
              <a:buFont typeface="Zen Dots"/>
              <a:buNone/>
              <a:defRPr sz="2000" b="1">
                <a:latin typeface="Zen Dots"/>
                <a:ea typeface="Zen Dots"/>
                <a:cs typeface="Zen Dots"/>
                <a:sym typeface="Zen Dots"/>
              </a:defRPr>
            </a:lvl4pPr>
            <a:lvl5pPr lvl="4" rtl="0">
              <a:lnSpc>
                <a:spcPct val="100000"/>
              </a:lnSpc>
              <a:spcBef>
                <a:spcPts val="0"/>
              </a:spcBef>
              <a:spcAft>
                <a:spcPts val="0"/>
              </a:spcAft>
              <a:buSzPts val="2000"/>
              <a:buFont typeface="Zen Dots"/>
              <a:buNone/>
              <a:defRPr sz="2000" b="1">
                <a:latin typeface="Zen Dots"/>
                <a:ea typeface="Zen Dots"/>
                <a:cs typeface="Zen Dots"/>
                <a:sym typeface="Zen Dots"/>
              </a:defRPr>
            </a:lvl5pPr>
            <a:lvl6pPr lvl="5" rtl="0">
              <a:lnSpc>
                <a:spcPct val="100000"/>
              </a:lnSpc>
              <a:spcBef>
                <a:spcPts val="0"/>
              </a:spcBef>
              <a:spcAft>
                <a:spcPts val="0"/>
              </a:spcAft>
              <a:buSzPts val="2000"/>
              <a:buFont typeface="Zen Dots"/>
              <a:buNone/>
              <a:defRPr sz="2000" b="1">
                <a:latin typeface="Zen Dots"/>
                <a:ea typeface="Zen Dots"/>
                <a:cs typeface="Zen Dots"/>
                <a:sym typeface="Zen Dots"/>
              </a:defRPr>
            </a:lvl6pPr>
            <a:lvl7pPr lvl="6" rtl="0">
              <a:lnSpc>
                <a:spcPct val="100000"/>
              </a:lnSpc>
              <a:spcBef>
                <a:spcPts val="0"/>
              </a:spcBef>
              <a:spcAft>
                <a:spcPts val="0"/>
              </a:spcAft>
              <a:buSzPts val="2000"/>
              <a:buFont typeface="Zen Dots"/>
              <a:buNone/>
              <a:defRPr sz="2000" b="1">
                <a:latin typeface="Zen Dots"/>
                <a:ea typeface="Zen Dots"/>
                <a:cs typeface="Zen Dots"/>
                <a:sym typeface="Zen Dots"/>
              </a:defRPr>
            </a:lvl7pPr>
            <a:lvl8pPr lvl="7" rtl="0">
              <a:lnSpc>
                <a:spcPct val="100000"/>
              </a:lnSpc>
              <a:spcBef>
                <a:spcPts val="0"/>
              </a:spcBef>
              <a:spcAft>
                <a:spcPts val="0"/>
              </a:spcAft>
              <a:buSzPts val="2000"/>
              <a:buFont typeface="Zen Dots"/>
              <a:buNone/>
              <a:defRPr sz="2000" b="1">
                <a:latin typeface="Zen Dots"/>
                <a:ea typeface="Zen Dots"/>
                <a:cs typeface="Zen Dots"/>
                <a:sym typeface="Zen Dots"/>
              </a:defRPr>
            </a:lvl8pPr>
            <a:lvl9pPr lvl="8" rtl="0">
              <a:lnSpc>
                <a:spcPct val="100000"/>
              </a:lnSpc>
              <a:spcBef>
                <a:spcPts val="0"/>
              </a:spcBef>
              <a:spcAft>
                <a:spcPts val="0"/>
              </a:spcAft>
              <a:buSzPts val="2000"/>
              <a:buFont typeface="Zen Dots"/>
              <a:buNone/>
              <a:defRPr sz="2000" b="1">
                <a:latin typeface="Zen Dots"/>
                <a:ea typeface="Zen Dots"/>
                <a:cs typeface="Zen Dots"/>
                <a:sym typeface="Zen Dots"/>
              </a:defRPr>
            </a:lvl9pPr>
          </a:lstStyle>
          <a:p>
            <a:endParaRPr/>
          </a:p>
        </p:txBody>
      </p:sp>
      <p:sp>
        <p:nvSpPr>
          <p:cNvPr id="188" name="Google Shape;188;p13"/>
          <p:cNvSpPr txBox="1">
            <a:spLocks noGrp="1"/>
          </p:cNvSpPr>
          <p:nvPr>
            <p:ph type="subTitle" idx="15"/>
          </p:nvPr>
        </p:nvSpPr>
        <p:spPr>
          <a:xfrm>
            <a:off x="2085500" y="3840308"/>
            <a:ext cx="36648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Zen Dots"/>
              <a:buNone/>
              <a:defRPr sz="1800">
                <a:solidFill>
                  <a:schemeClr val="dk1"/>
                </a:solidFill>
                <a:latin typeface="Zen Dots"/>
                <a:ea typeface="Zen Dots"/>
                <a:cs typeface="Zen Dots"/>
                <a:sym typeface="Zen Dots"/>
              </a:defRPr>
            </a:lvl1pPr>
            <a:lvl2pPr lvl="1" rtl="0">
              <a:lnSpc>
                <a:spcPct val="100000"/>
              </a:lnSpc>
              <a:spcBef>
                <a:spcPts val="0"/>
              </a:spcBef>
              <a:spcAft>
                <a:spcPts val="0"/>
              </a:spcAft>
              <a:buSzPts val="2000"/>
              <a:buFont typeface="Zen Dots"/>
              <a:buNone/>
              <a:defRPr sz="2000" b="1">
                <a:latin typeface="Zen Dots"/>
                <a:ea typeface="Zen Dots"/>
                <a:cs typeface="Zen Dots"/>
                <a:sym typeface="Zen Dots"/>
              </a:defRPr>
            </a:lvl2pPr>
            <a:lvl3pPr lvl="2" rtl="0">
              <a:lnSpc>
                <a:spcPct val="100000"/>
              </a:lnSpc>
              <a:spcBef>
                <a:spcPts val="0"/>
              </a:spcBef>
              <a:spcAft>
                <a:spcPts val="0"/>
              </a:spcAft>
              <a:buSzPts val="2000"/>
              <a:buFont typeface="Zen Dots"/>
              <a:buNone/>
              <a:defRPr sz="2000" b="1">
                <a:latin typeface="Zen Dots"/>
                <a:ea typeface="Zen Dots"/>
                <a:cs typeface="Zen Dots"/>
                <a:sym typeface="Zen Dots"/>
              </a:defRPr>
            </a:lvl3pPr>
            <a:lvl4pPr lvl="3" rtl="0">
              <a:lnSpc>
                <a:spcPct val="100000"/>
              </a:lnSpc>
              <a:spcBef>
                <a:spcPts val="0"/>
              </a:spcBef>
              <a:spcAft>
                <a:spcPts val="0"/>
              </a:spcAft>
              <a:buSzPts val="2000"/>
              <a:buFont typeface="Zen Dots"/>
              <a:buNone/>
              <a:defRPr sz="2000" b="1">
                <a:latin typeface="Zen Dots"/>
                <a:ea typeface="Zen Dots"/>
                <a:cs typeface="Zen Dots"/>
                <a:sym typeface="Zen Dots"/>
              </a:defRPr>
            </a:lvl4pPr>
            <a:lvl5pPr lvl="4" rtl="0">
              <a:lnSpc>
                <a:spcPct val="100000"/>
              </a:lnSpc>
              <a:spcBef>
                <a:spcPts val="0"/>
              </a:spcBef>
              <a:spcAft>
                <a:spcPts val="0"/>
              </a:spcAft>
              <a:buSzPts val="2000"/>
              <a:buFont typeface="Zen Dots"/>
              <a:buNone/>
              <a:defRPr sz="2000" b="1">
                <a:latin typeface="Zen Dots"/>
                <a:ea typeface="Zen Dots"/>
                <a:cs typeface="Zen Dots"/>
                <a:sym typeface="Zen Dots"/>
              </a:defRPr>
            </a:lvl5pPr>
            <a:lvl6pPr lvl="5" rtl="0">
              <a:lnSpc>
                <a:spcPct val="100000"/>
              </a:lnSpc>
              <a:spcBef>
                <a:spcPts val="0"/>
              </a:spcBef>
              <a:spcAft>
                <a:spcPts val="0"/>
              </a:spcAft>
              <a:buSzPts val="2000"/>
              <a:buFont typeface="Zen Dots"/>
              <a:buNone/>
              <a:defRPr sz="2000" b="1">
                <a:latin typeface="Zen Dots"/>
                <a:ea typeface="Zen Dots"/>
                <a:cs typeface="Zen Dots"/>
                <a:sym typeface="Zen Dots"/>
              </a:defRPr>
            </a:lvl6pPr>
            <a:lvl7pPr lvl="6" rtl="0">
              <a:lnSpc>
                <a:spcPct val="100000"/>
              </a:lnSpc>
              <a:spcBef>
                <a:spcPts val="0"/>
              </a:spcBef>
              <a:spcAft>
                <a:spcPts val="0"/>
              </a:spcAft>
              <a:buSzPts val="2000"/>
              <a:buFont typeface="Zen Dots"/>
              <a:buNone/>
              <a:defRPr sz="2000" b="1">
                <a:latin typeface="Zen Dots"/>
                <a:ea typeface="Zen Dots"/>
                <a:cs typeface="Zen Dots"/>
                <a:sym typeface="Zen Dots"/>
              </a:defRPr>
            </a:lvl7pPr>
            <a:lvl8pPr lvl="7" rtl="0">
              <a:lnSpc>
                <a:spcPct val="100000"/>
              </a:lnSpc>
              <a:spcBef>
                <a:spcPts val="0"/>
              </a:spcBef>
              <a:spcAft>
                <a:spcPts val="0"/>
              </a:spcAft>
              <a:buSzPts val="2000"/>
              <a:buFont typeface="Zen Dots"/>
              <a:buNone/>
              <a:defRPr sz="2000" b="1">
                <a:latin typeface="Zen Dots"/>
                <a:ea typeface="Zen Dots"/>
                <a:cs typeface="Zen Dots"/>
                <a:sym typeface="Zen Dots"/>
              </a:defRPr>
            </a:lvl8pPr>
            <a:lvl9pPr lvl="8" rtl="0">
              <a:lnSpc>
                <a:spcPct val="100000"/>
              </a:lnSpc>
              <a:spcBef>
                <a:spcPts val="0"/>
              </a:spcBef>
              <a:spcAft>
                <a:spcPts val="0"/>
              </a:spcAft>
              <a:buSzPts val="2000"/>
              <a:buFont typeface="Zen Dots"/>
              <a:buNone/>
              <a:defRPr sz="2000" b="1">
                <a:latin typeface="Zen Dots"/>
                <a:ea typeface="Zen Dots"/>
                <a:cs typeface="Zen Dots"/>
                <a:sym typeface="Zen Dot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5"/>
        <p:cNvGrpSpPr/>
        <p:nvPr/>
      </p:nvGrpSpPr>
      <p:grpSpPr>
        <a:xfrm>
          <a:off x="0" y="0"/>
          <a:ext cx="0" cy="0"/>
          <a:chOff x="0" y="0"/>
          <a:chExt cx="0" cy="0"/>
        </a:xfrm>
      </p:grpSpPr>
      <p:pic>
        <p:nvPicPr>
          <p:cNvPr id="346" name="Google Shape;346;p23"/>
          <p:cNvPicPr preferRelativeResize="0"/>
          <p:nvPr/>
        </p:nvPicPr>
        <p:blipFill rotWithShape="1">
          <a:blip r:embed="rId2">
            <a:alphaModFix/>
          </a:blip>
          <a:srcRect/>
          <a:stretch/>
        </p:blipFill>
        <p:spPr>
          <a:xfrm rot="10800000" flipH="1">
            <a:off x="50" y="-1"/>
            <a:ext cx="9144005" cy="5143503"/>
          </a:xfrm>
          <a:prstGeom prst="rect">
            <a:avLst/>
          </a:prstGeom>
          <a:noFill/>
          <a:ln>
            <a:noFill/>
          </a:ln>
        </p:spPr>
      </p:pic>
      <p:pic>
        <p:nvPicPr>
          <p:cNvPr id="347" name="Google Shape;347;p23"/>
          <p:cNvPicPr preferRelativeResize="0"/>
          <p:nvPr/>
        </p:nvPicPr>
        <p:blipFill>
          <a:blip r:embed="rId3">
            <a:alphaModFix/>
          </a:blip>
          <a:stretch>
            <a:fillRect/>
          </a:stretch>
        </p:blipFill>
        <p:spPr>
          <a:xfrm rot="6439747">
            <a:off x="-2918488" y="706715"/>
            <a:ext cx="7360926" cy="1663594"/>
          </a:xfrm>
          <a:prstGeom prst="rect">
            <a:avLst/>
          </a:prstGeom>
          <a:noFill/>
          <a:ln>
            <a:noFill/>
          </a:ln>
        </p:spPr>
      </p:pic>
      <p:pic>
        <p:nvPicPr>
          <p:cNvPr id="348" name="Google Shape;348;p23"/>
          <p:cNvPicPr preferRelativeResize="0"/>
          <p:nvPr/>
        </p:nvPicPr>
        <p:blipFill rotWithShape="1">
          <a:blip r:embed="rId4">
            <a:alphaModFix/>
          </a:blip>
          <a:srcRect l="4542" t="3215" r="40788" b="43644"/>
          <a:stretch/>
        </p:blipFill>
        <p:spPr>
          <a:xfrm>
            <a:off x="8475850" y="4114700"/>
            <a:ext cx="1016073" cy="9876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1pPr>
            <a:lvl2pPr lvl="1"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2pPr>
            <a:lvl3pPr lvl="2"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3pPr>
            <a:lvl4pPr lvl="3"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4pPr>
            <a:lvl5pPr lvl="4"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5pPr>
            <a:lvl6pPr lvl="5"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6pPr>
            <a:lvl7pPr lvl="6"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7pPr>
            <a:lvl8pPr lvl="7"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8pPr>
            <a:lvl9pPr lvl="8"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8" r:id="rId7"/>
    <p:sldLayoutId id="2147483659" r:id="rId8"/>
    <p:sldLayoutId id="2147483669"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8"/>
          <p:cNvSpPr txBox="1">
            <a:spLocks noGrp="1"/>
          </p:cNvSpPr>
          <p:nvPr>
            <p:ph type="ctrTitle"/>
          </p:nvPr>
        </p:nvSpPr>
        <p:spPr>
          <a:xfrm>
            <a:off x="1513624" y="1213825"/>
            <a:ext cx="6993561" cy="223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Image To Content Generator</a:t>
            </a:r>
            <a:endParaRPr dirty="0"/>
          </a:p>
        </p:txBody>
      </p:sp>
      <p:sp>
        <p:nvSpPr>
          <p:cNvPr id="365" name="Google Shape;365;p28"/>
          <p:cNvSpPr txBox="1">
            <a:spLocks noGrp="1"/>
          </p:cNvSpPr>
          <p:nvPr>
            <p:ph type="subTitle" idx="1"/>
          </p:nvPr>
        </p:nvSpPr>
        <p:spPr>
          <a:xfrm>
            <a:off x="1570775" y="3520175"/>
            <a:ext cx="4266689"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Turning Pixels Into Words With Deep Learning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F476A881-94A6-15A1-E54F-AE23A7C651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E39A17-BF9D-EBC9-18A3-0EC4CE830AD1}"/>
              </a:ext>
            </a:extLst>
          </p:cNvPr>
          <p:cNvSpPr>
            <a:spLocks noGrp="1"/>
          </p:cNvSpPr>
          <p:nvPr>
            <p:ph type="title"/>
          </p:nvPr>
        </p:nvSpPr>
        <p:spPr>
          <a:xfrm>
            <a:off x="3259668" y="1949450"/>
            <a:ext cx="8585200" cy="1244600"/>
          </a:xfrm>
        </p:spPr>
        <p:txBody>
          <a:bodyPr/>
          <a:lstStyle/>
          <a:p>
            <a:r>
              <a:rPr lang="en-US" dirty="0"/>
              <a:t>Ideas</a:t>
            </a:r>
            <a:endParaRPr lang="en-IN" dirty="0"/>
          </a:p>
        </p:txBody>
      </p:sp>
    </p:spTree>
    <p:extLst>
      <p:ext uri="{BB962C8B-B14F-4D97-AF65-F5344CB8AC3E}">
        <p14:creationId xmlns:p14="http://schemas.microsoft.com/office/powerpoint/2010/main" val="3444395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860A00BC-C036-C5FE-DBDC-A1DB27DB97A1}"/>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D53FFD2E-F64B-E16A-D215-018DCA9CC12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Ideas</a:t>
            </a:r>
            <a:endParaRPr b="0" dirty="0"/>
          </a:p>
        </p:txBody>
      </p:sp>
      <p:sp>
        <p:nvSpPr>
          <p:cNvPr id="3" name="Subtitle 1">
            <a:extLst>
              <a:ext uri="{FF2B5EF4-FFF2-40B4-BE49-F238E27FC236}">
                <a16:creationId xmlns:a16="http://schemas.microsoft.com/office/drawing/2014/main" id="{1CF8759F-EF2E-87DA-9D5A-3B4C4A7144FF}"/>
              </a:ext>
            </a:extLst>
          </p:cNvPr>
          <p:cNvSpPr txBox="1">
            <a:spLocks noChangeArrowheads="1"/>
          </p:cNvSpPr>
          <p:nvPr/>
        </p:nvSpPr>
        <p:spPr bwMode="auto">
          <a:xfrm>
            <a:off x="1800453" y="1279090"/>
            <a:ext cx="714760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85750" indent="-285750" eaLnBrk="0" fontAlgn="base" hangingPunct="0">
              <a:spcBef>
                <a:spcPct val="0"/>
              </a:spcBef>
              <a:spcAft>
                <a:spcPct val="0"/>
              </a:spcAft>
              <a:buClrTx/>
              <a:buSzTx/>
              <a:buFont typeface="Wingdings" panose="05000000000000000000" pitchFamily="2" charset="2"/>
              <a:buChar char="Ø"/>
            </a:pPr>
            <a:r>
              <a:rPr lang="en-US" altLang="en-US" sz="1800" b="1" dirty="0">
                <a:solidFill>
                  <a:schemeClr val="tx1"/>
                </a:solidFill>
                <a:latin typeface="Barlow" panose="00000500000000000000" pitchFamily="2" charset="0"/>
              </a:rPr>
              <a:t>Image Captioning</a:t>
            </a:r>
            <a:r>
              <a:rPr lang="en-US" altLang="en-US" sz="1800" dirty="0">
                <a:solidFill>
                  <a:schemeClr val="tx1"/>
                </a:solidFill>
                <a:latin typeface="Barlow" panose="00000500000000000000" pitchFamily="2" charset="0"/>
              </a:rPr>
              <a:t>:	</a:t>
            </a:r>
          </a:p>
          <a:p>
            <a:pPr marL="0" indent="0" algn="just" eaLnBrk="0" fontAlgn="base" hangingPunct="0">
              <a:spcBef>
                <a:spcPct val="0"/>
              </a:spcBef>
              <a:spcAft>
                <a:spcPct val="0"/>
              </a:spcAft>
              <a:buClrTx/>
              <a:buSzTx/>
            </a:pPr>
            <a:r>
              <a:rPr lang="en-US" altLang="en-US" sz="1800" dirty="0">
                <a:solidFill>
                  <a:schemeClr val="tx1"/>
                </a:solidFill>
                <a:latin typeface="Barlow" panose="00000500000000000000" pitchFamily="2" charset="0"/>
              </a:rPr>
              <a:t>	</a:t>
            </a:r>
            <a:r>
              <a:rPr lang="en-US" sz="1800" b="1" dirty="0"/>
              <a:t>Process</a:t>
            </a:r>
            <a:r>
              <a:rPr lang="en-US" sz="1800" dirty="0"/>
              <a:t>: CNNs extract features from images, while RNNs generate descriptive sentences based on those features.</a:t>
            </a:r>
            <a:endParaRPr lang="en-US" altLang="en-US" sz="1800" dirty="0">
              <a:solidFill>
                <a:schemeClr val="tx1"/>
              </a:solidFill>
              <a:latin typeface="Barlow" panose="00000500000000000000" pitchFamily="2" charset="0"/>
            </a:endParaRPr>
          </a:p>
          <a:p>
            <a:pPr marL="285750" indent="-285750" eaLnBrk="0" fontAlgn="base" hangingPunct="0">
              <a:spcBef>
                <a:spcPct val="0"/>
              </a:spcBef>
              <a:spcAft>
                <a:spcPct val="0"/>
              </a:spcAft>
              <a:buClrTx/>
              <a:buSzTx/>
              <a:buFont typeface="Wingdings" panose="05000000000000000000" pitchFamily="2" charset="2"/>
              <a:buChar char="Ø"/>
            </a:pPr>
            <a:r>
              <a:rPr lang="en-US" altLang="en-US" sz="1800" b="1" dirty="0">
                <a:solidFill>
                  <a:schemeClr val="tx1"/>
                </a:solidFill>
                <a:latin typeface="Barlow" panose="00000500000000000000" pitchFamily="2" charset="0"/>
              </a:rPr>
              <a:t>Language Models</a:t>
            </a:r>
            <a:r>
              <a:rPr lang="en-US" altLang="en-US" sz="1800" dirty="0">
                <a:solidFill>
                  <a:schemeClr val="tx1"/>
                </a:solidFill>
                <a:latin typeface="Barlow" panose="00000500000000000000" pitchFamily="2" charset="0"/>
              </a:rPr>
              <a:t>:</a:t>
            </a:r>
          </a:p>
          <a:p>
            <a:pPr marL="0" indent="0" algn="just" eaLnBrk="0" fontAlgn="base" hangingPunct="0">
              <a:spcBef>
                <a:spcPct val="0"/>
              </a:spcBef>
              <a:spcAft>
                <a:spcPct val="0"/>
              </a:spcAft>
              <a:buClrTx/>
              <a:buSzTx/>
            </a:pPr>
            <a:r>
              <a:rPr lang="en-US" altLang="en-US" sz="1800" dirty="0">
                <a:solidFill>
                  <a:schemeClr val="tx1"/>
                </a:solidFill>
                <a:latin typeface="Barlow" panose="00000500000000000000" pitchFamily="2" charset="0"/>
              </a:rPr>
              <a:t>	</a:t>
            </a:r>
            <a:r>
              <a:rPr lang="en-US" sz="1800" dirty="0"/>
              <a:t>Llama is a large language model that creates engaging narratives from image captions.</a:t>
            </a:r>
          </a:p>
          <a:p>
            <a:pPr marL="285750" indent="-285750" algn="just" eaLnBrk="0" fontAlgn="base" hangingPunct="0">
              <a:spcBef>
                <a:spcPct val="0"/>
              </a:spcBef>
              <a:spcAft>
                <a:spcPct val="0"/>
              </a:spcAft>
              <a:buClrTx/>
              <a:buSzTx/>
              <a:buFont typeface="Wingdings" panose="05000000000000000000" pitchFamily="2" charset="2"/>
              <a:buChar char="Ø"/>
            </a:pPr>
            <a:r>
              <a:rPr lang="en-US" altLang="en-US" sz="1800" b="1" dirty="0">
                <a:solidFill>
                  <a:schemeClr val="tx1"/>
                </a:solidFill>
                <a:latin typeface="Barlow" panose="00000500000000000000" pitchFamily="2" charset="0"/>
              </a:rPr>
              <a:t>Applications</a:t>
            </a:r>
            <a:r>
              <a:rPr lang="en-US" altLang="en-US" sz="1800" dirty="0">
                <a:solidFill>
                  <a:schemeClr val="tx1"/>
                </a:solidFill>
                <a:latin typeface="Barlow" panose="00000500000000000000" pitchFamily="2" charset="0"/>
              </a:rPr>
              <a:t>:</a:t>
            </a:r>
          </a:p>
          <a:p>
            <a:pPr marL="0" indent="0" algn="just" eaLnBrk="0" fontAlgn="base" hangingPunct="0">
              <a:spcBef>
                <a:spcPct val="0"/>
              </a:spcBef>
              <a:spcAft>
                <a:spcPct val="0"/>
              </a:spcAft>
              <a:buClrTx/>
              <a:buSzTx/>
            </a:pPr>
            <a:r>
              <a:rPr lang="en-US" altLang="en-US" sz="1800" dirty="0">
                <a:solidFill>
                  <a:schemeClr val="tx1"/>
                </a:solidFill>
                <a:latin typeface="Barlow" panose="00000500000000000000" pitchFamily="2" charset="0"/>
              </a:rPr>
              <a:t>	</a:t>
            </a:r>
            <a:r>
              <a:rPr lang="en-US" altLang="en-US" sz="1800" b="1" dirty="0">
                <a:solidFill>
                  <a:schemeClr val="tx1"/>
                </a:solidFill>
                <a:latin typeface="Barlow" panose="00000500000000000000" pitchFamily="2" charset="0"/>
              </a:rPr>
              <a:t> Uses: </a:t>
            </a:r>
          </a:p>
          <a:p>
            <a:pPr marL="0" indent="0" eaLnBrk="0" fontAlgn="base" hangingPunct="0">
              <a:spcBef>
                <a:spcPct val="0"/>
              </a:spcBef>
              <a:spcAft>
                <a:spcPct val="0"/>
              </a:spcAft>
              <a:buClrTx/>
              <a:buSzTx/>
              <a:buFontTx/>
              <a:buNone/>
            </a:pPr>
            <a:r>
              <a:rPr lang="en-US" altLang="en-US" sz="1800" dirty="0">
                <a:solidFill>
                  <a:schemeClr val="tx1"/>
                </a:solidFill>
                <a:latin typeface="Barlow" panose="00000500000000000000" pitchFamily="2" charset="0"/>
              </a:rPr>
              <a:t>		</a:t>
            </a:r>
          </a:p>
        </p:txBody>
      </p:sp>
      <p:sp>
        <p:nvSpPr>
          <p:cNvPr id="6" name="Rectangle 2">
            <a:extLst>
              <a:ext uri="{FF2B5EF4-FFF2-40B4-BE49-F238E27FC236}">
                <a16:creationId xmlns:a16="http://schemas.microsoft.com/office/drawing/2014/main" id="{A683F23B-7D52-100B-9202-4EE5F454CB5D}"/>
              </a:ext>
            </a:extLst>
          </p:cNvPr>
          <p:cNvSpPr>
            <a:spLocks noChangeArrowheads="1"/>
          </p:cNvSpPr>
          <p:nvPr/>
        </p:nvSpPr>
        <p:spPr bwMode="auto">
          <a:xfrm>
            <a:off x="2710543" y="3606675"/>
            <a:ext cx="5824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Arial" panose="020B0604020202020204" pitchFamily="34" charset="0"/>
              </a:rPr>
              <a:t>Content Creation</a:t>
            </a:r>
            <a:r>
              <a:rPr kumimoji="0" lang="en-US" altLang="en-US" b="0" i="0" u="none" strike="noStrike" cap="none" normalizeH="0" baseline="0" dirty="0">
                <a:ln>
                  <a:noFill/>
                </a:ln>
                <a:solidFill>
                  <a:schemeClr val="tx1"/>
                </a:solidFill>
                <a:effectLst/>
                <a:latin typeface="Arial" panose="020B0604020202020204" pitchFamily="34" charset="0"/>
              </a:rPr>
              <a:t>: Helps produce ideas for blogs and articles.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Arial" panose="020B0604020202020204" pitchFamily="34" charset="0"/>
              </a:rPr>
              <a:t>Advertising Ideas</a:t>
            </a:r>
            <a:r>
              <a:rPr kumimoji="0" lang="en-US" altLang="en-US" b="0" i="0" u="none" strike="noStrike" cap="none" normalizeH="0" baseline="0" dirty="0">
                <a:ln>
                  <a:noFill/>
                </a:ln>
                <a:solidFill>
                  <a:schemeClr val="tx1"/>
                </a:solidFill>
                <a:effectLst/>
                <a:latin typeface="Arial" panose="020B0604020202020204" pitchFamily="34" charset="0"/>
              </a:rPr>
              <a:t>: Inspires innovative concepts based on images.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Arial" panose="020B0604020202020204" pitchFamily="34" charset="0"/>
              </a:rPr>
              <a:t>Storytelling</a:t>
            </a:r>
            <a:r>
              <a:rPr kumimoji="0" lang="en-US" altLang="en-US" b="0" i="0" u="none" strike="noStrike" cap="none" normalizeH="0" baseline="0" dirty="0">
                <a:ln>
                  <a:noFill/>
                </a:ln>
                <a:solidFill>
                  <a:schemeClr val="tx1"/>
                </a:solidFill>
                <a:effectLst/>
                <a:latin typeface="Arial" panose="020B0604020202020204" pitchFamily="34" charset="0"/>
              </a:rPr>
              <a:t>: Generates creative stories from visual prompts.</a:t>
            </a:r>
          </a:p>
        </p:txBody>
      </p:sp>
    </p:spTree>
    <p:extLst>
      <p:ext uri="{BB962C8B-B14F-4D97-AF65-F5344CB8AC3E}">
        <p14:creationId xmlns:p14="http://schemas.microsoft.com/office/powerpoint/2010/main" val="99208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CDFB5229-F06B-C748-438B-29357F336B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C295C0-5274-A078-2601-18F71F557881}"/>
              </a:ext>
            </a:extLst>
          </p:cNvPr>
          <p:cNvSpPr>
            <a:spLocks noGrp="1"/>
          </p:cNvSpPr>
          <p:nvPr>
            <p:ph type="title"/>
          </p:nvPr>
        </p:nvSpPr>
        <p:spPr>
          <a:xfrm>
            <a:off x="364068" y="1949450"/>
            <a:ext cx="8559799" cy="1225550"/>
          </a:xfrm>
        </p:spPr>
        <p:txBody>
          <a:bodyPr/>
          <a:lstStyle/>
          <a:p>
            <a:r>
              <a:rPr lang="en-US" dirty="0"/>
              <a:t>System Architecture</a:t>
            </a:r>
            <a:endParaRPr lang="en-IN" dirty="0"/>
          </a:p>
        </p:txBody>
      </p:sp>
    </p:spTree>
    <p:extLst>
      <p:ext uri="{BB962C8B-B14F-4D97-AF65-F5344CB8AC3E}">
        <p14:creationId xmlns:p14="http://schemas.microsoft.com/office/powerpoint/2010/main" val="394427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A410183F-B9CB-86BB-39CB-932F3BD80462}"/>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0FCF0311-5F73-FCB4-26F0-6D18B2626272}"/>
              </a:ext>
            </a:extLst>
          </p:cNvPr>
          <p:cNvSpPr txBox="1">
            <a:spLocks noGrp="1"/>
          </p:cNvSpPr>
          <p:nvPr>
            <p:ph type="title"/>
          </p:nvPr>
        </p:nvSpPr>
        <p:spPr>
          <a:xfrm>
            <a:off x="107679" y="13833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System Architecture</a:t>
            </a:r>
            <a:endParaRPr b="0" dirty="0"/>
          </a:p>
        </p:txBody>
      </p:sp>
      <p:pic>
        <p:nvPicPr>
          <p:cNvPr id="5" name="Picture 4">
            <a:extLst>
              <a:ext uri="{FF2B5EF4-FFF2-40B4-BE49-F238E27FC236}">
                <a16:creationId xmlns:a16="http://schemas.microsoft.com/office/drawing/2014/main" id="{7495B22F-C74F-3AE3-DCC5-A403F9A2DA3A}"/>
              </a:ext>
            </a:extLst>
          </p:cNvPr>
          <p:cNvPicPr>
            <a:picLocks noChangeAspect="1"/>
          </p:cNvPicPr>
          <p:nvPr/>
        </p:nvPicPr>
        <p:blipFill>
          <a:blip r:embed="rId3"/>
          <a:stretch>
            <a:fillRect/>
          </a:stretch>
        </p:blipFill>
        <p:spPr>
          <a:xfrm>
            <a:off x="1347107" y="816429"/>
            <a:ext cx="6689511" cy="3633108"/>
          </a:xfrm>
          <a:prstGeom prst="rect">
            <a:avLst/>
          </a:prstGeom>
          <a:ln>
            <a:noFill/>
          </a:ln>
          <a:effectLst>
            <a:softEdge rad="112500"/>
          </a:effectLst>
        </p:spPr>
      </p:pic>
    </p:spTree>
    <p:extLst>
      <p:ext uri="{BB962C8B-B14F-4D97-AF65-F5344CB8AC3E}">
        <p14:creationId xmlns:p14="http://schemas.microsoft.com/office/powerpoint/2010/main" val="1558977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FF6F487F-6425-F1BD-0FCF-C20CE505E9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F78936-7CE8-CC58-9AC2-C00CAA8BCB87}"/>
              </a:ext>
            </a:extLst>
          </p:cNvPr>
          <p:cNvSpPr>
            <a:spLocks noGrp="1"/>
          </p:cNvSpPr>
          <p:nvPr>
            <p:ph type="title"/>
          </p:nvPr>
        </p:nvSpPr>
        <p:spPr>
          <a:xfrm>
            <a:off x="1278468" y="1857375"/>
            <a:ext cx="8559799" cy="1225550"/>
          </a:xfrm>
        </p:spPr>
        <p:txBody>
          <a:bodyPr/>
          <a:lstStyle/>
          <a:p>
            <a:r>
              <a:rPr lang="en-US" dirty="0"/>
              <a:t>Detailed Design</a:t>
            </a:r>
            <a:endParaRPr lang="en-IN" dirty="0"/>
          </a:p>
        </p:txBody>
      </p:sp>
    </p:spTree>
    <p:extLst>
      <p:ext uri="{BB962C8B-B14F-4D97-AF65-F5344CB8AC3E}">
        <p14:creationId xmlns:p14="http://schemas.microsoft.com/office/powerpoint/2010/main" val="16100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EF3083C0-729E-BAAE-3A51-EA6C18523EC1}"/>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7894B232-859E-5801-5C1D-0670654FA42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Detailed Design</a:t>
            </a:r>
            <a:endParaRPr b="0" dirty="0"/>
          </a:p>
        </p:txBody>
      </p:sp>
      <p:sp>
        <p:nvSpPr>
          <p:cNvPr id="9" name="Google Shape;410;p33">
            <a:extLst>
              <a:ext uri="{FF2B5EF4-FFF2-40B4-BE49-F238E27FC236}">
                <a16:creationId xmlns:a16="http://schemas.microsoft.com/office/drawing/2014/main" id="{8F992CF7-E048-FFD2-E02A-5E8232752DF2}"/>
              </a:ext>
            </a:extLst>
          </p:cNvPr>
          <p:cNvSpPr txBox="1">
            <a:spLocks/>
          </p:cNvSpPr>
          <p:nvPr/>
        </p:nvSpPr>
        <p:spPr>
          <a:xfrm>
            <a:off x="1824296" y="952861"/>
            <a:ext cx="6797190" cy="356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85750" indent="-285750" algn="just">
              <a:buFont typeface="Wingdings" panose="05000000000000000000" pitchFamily="2" charset="2"/>
              <a:buChar char="Ø"/>
            </a:pPr>
            <a:r>
              <a:rPr lang="en-US" sz="1800" dirty="0"/>
              <a:t>ResNet50 Encoder: Pre-trained ResNet50 model processes the image, reducing it to a feature vector.</a:t>
            </a:r>
          </a:p>
          <a:p>
            <a:pPr marL="285750" indent="-285750" algn="just">
              <a:buFont typeface="Wingdings" panose="05000000000000000000" pitchFamily="2" charset="2"/>
              <a:buChar char="Ø"/>
            </a:pPr>
            <a:r>
              <a:rPr lang="en-US" sz="1800" dirty="0"/>
              <a:t>RNN Decoder: A recurrent neural network (LSTM/GRU) takes the feature vector and generates a sequence of words, forming a caption. </a:t>
            </a:r>
          </a:p>
          <a:p>
            <a:pPr marL="285750" indent="-285750" algn="just">
              <a:buFont typeface="Wingdings" panose="05000000000000000000" pitchFamily="2" charset="2"/>
              <a:buChar char="Ø"/>
            </a:pPr>
            <a:r>
              <a:rPr lang="en-US" sz="1800" dirty="0"/>
              <a:t>Story and Content Generator (Llama): The caption is fed into the Llama model, which generates an extended narrative. Besides storytelling, the system can also produce social media descriptions and advertisement content based on the image context and caption.</a:t>
            </a:r>
          </a:p>
          <a:p>
            <a:pPr marL="285750" indent="-285750" algn="just">
              <a:buFont typeface="Wingdings" panose="05000000000000000000" pitchFamily="2" charset="2"/>
              <a:buChar char="Ø"/>
            </a:pPr>
            <a:r>
              <a:rPr lang="en-US" sz="1800" dirty="0" err="1"/>
              <a:t>Streamlit</a:t>
            </a:r>
            <a:r>
              <a:rPr lang="en-US" sz="1800" dirty="0"/>
              <a:t> Interface: The entire process is accessible through a user-friendly web interface using </a:t>
            </a:r>
            <a:r>
              <a:rPr lang="en-US" sz="1800" dirty="0" err="1"/>
              <a:t>Streamlit</a:t>
            </a:r>
            <a:r>
              <a:rPr lang="en-US" sz="1800" dirty="0"/>
              <a:t>, where users can upload images and receive outputs like stories, social media posts, or advertisement text.</a:t>
            </a:r>
          </a:p>
        </p:txBody>
      </p:sp>
    </p:spTree>
    <p:extLst>
      <p:ext uri="{BB962C8B-B14F-4D97-AF65-F5344CB8AC3E}">
        <p14:creationId xmlns:p14="http://schemas.microsoft.com/office/powerpoint/2010/main" val="130199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A6DC5228-674E-B304-A236-B58DBD5960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E6BF3C-642E-8142-C0FB-7D9636645F37}"/>
              </a:ext>
            </a:extLst>
          </p:cNvPr>
          <p:cNvSpPr>
            <a:spLocks noGrp="1"/>
          </p:cNvSpPr>
          <p:nvPr>
            <p:ph type="title"/>
          </p:nvPr>
        </p:nvSpPr>
        <p:spPr>
          <a:xfrm>
            <a:off x="59267" y="1882775"/>
            <a:ext cx="9177865" cy="1225550"/>
          </a:xfrm>
        </p:spPr>
        <p:txBody>
          <a:bodyPr/>
          <a:lstStyle/>
          <a:p>
            <a:r>
              <a:rPr lang="en-US" dirty="0"/>
              <a:t>Tools And Technology</a:t>
            </a:r>
            <a:endParaRPr lang="en-IN" dirty="0"/>
          </a:p>
        </p:txBody>
      </p:sp>
    </p:spTree>
    <p:extLst>
      <p:ext uri="{BB962C8B-B14F-4D97-AF65-F5344CB8AC3E}">
        <p14:creationId xmlns:p14="http://schemas.microsoft.com/office/powerpoint/2010/main" val="319930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9302F91D-68A8-9B59-8AC7-F958DD68F98D}"/>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95B3AFAF-D9E6-A194-D2C0-8790210716FC}"/>
              </a:ext>
            </a:extLst>
          </p:cNvPr>
          <p:cNvSpPr txBox="1">
            <a:spLocks noGrp="1"/>
          </p:cNvSpPr>
          <p:nvPr>
            <p:ph type="title"/>
          </p:nvPr>
        </p:nvSpPr>
        <p:spPr>
          <a:xfrm>
            <a:off x="339000" y="15663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Tools And Technology</a:t>
            </a:r>
            <a:endParaRPr b="0" dirty="0"/>
          </a:p>
        </p:txBody>
      </p:sp>
      <p:sp>
        <p:nvSpPr>
          <p:cNvPr id="9" name="Google Shape;410;p33">
            <a:extLst>
              <a:ext uri="{FF2B5EF4-FFF2-40B4-BE49-F238E27FC236}">
                <a16:creationId xmlns:a16="http://schemas.microsoft.com/office/drawing/2014/main" id="{8D0CA99C-56D0-899E-D930-9BE6553C96B0}"/>
              </a:ext>
            </a:extLst>
          </p:cNvPr>
          <p:cNvSpPr txBox="1">
            <a:spLocks/>
          </p:cNvSpPr>
          <p:nvPr/>
        </p:nvSpPr>
        <p:spPr>
          <a:xfrm>
            <a:off x="1646496" y="729333"/>
            <a:ext cx="7412838" cy="3969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PyTorch</a:t>
            </a:r>
            <a:r>
              <a:rPr kumimoji="0" lang="en-US" altLang="en-US" sz="1800" b="1" i="0" u="none" strike="noStrike" cap="none" normalizeH="0" baseline="0" dirty="0">
                <a:ln>
                  <a:noFill/>
                </a:ln>
                <a:solidFill>
                  <a:schemeClr val="tx1"/>
                </a:solidFill>
                <a:effectLst/>
                <a:latin typeface="Arial" panose="020B0604020202020204" pitchFamily="34" charset="0"/>
              </a:rPr>
              <a:t> – Deep learning framework used for model training and evaluation.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Convolutional Neural Networks (CNNs) – For image feature extraction.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Recurrent Neural Networks (RNNs) – For sequence prediction and story generation.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LLaMA</a:t>
            </a:r>
            <a:r>
              <a:rPr kumimoji="0" lang="en-US" altLang="en-US" sz="1800" b="1" i="0" u="none" strike="noStrike" cap="none" normalizeH="0" baseline="0" dirty="0">
                <a:ln>
                  <a:noFill/>
                </a:ln>
                <a:solidFill>
                  <a:schemeClr val="tx1"/>
                </a:solidFill>
                <a:effectLst/>
                <a:latin typeface="Arial" panose="020B0604020202020204" pitchFamily="34" charset="0"/>
              </a:rPr>
              <a:t> 2 (Large Language Model Meta AI) – Pre-built LLM for story generation.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Streamlit</a:t>
            </a:r>
            <a:r>
              <a:rPr kumimoji="0" lang="en-US" altLang="en-US" sz="1800" b="1" i="0" u="none" strike="noStrike" cap="none" normalizeH="0" baseline="0" dirty="0">
                <a:ln>
                  <a:noFill/>
                </a:ln>
                <a:solidFill>
                  <a:schemeClr val="tx1"/>
                </a:solidFill>
                <a:effectLst/>
                <a:latin typeface="Arial" panose="020B0604020202020204" pitchFamily="34" charset="0"/>
              </a:rPr>
              <a:t> – For building an interactive user interface.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Torchvision</a:t>
            </a:r>
            <a:r>
              <a:rPr kumimoji="0" lang="en-US" altLang="en-US" sz="1800" b="1" i="0" u="none" strike="noStrike" cap="none" normalizeH="0" baseline="0" dirty="0">
                <a:ln>
                  <a:noFill/>
                </a:ln>
                <a:solidFill>
                  <a:schemeClr val="tx1"/>
                </a:solidFill>
                <a:effectLst/>
                <a:latin typeface="Arial" panose="020B0604020202020204" pitchFamily="34" charset="0"/>
              </a:rPr>
              <a:t> – For image transformations and dataset management.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Pycocotools</a:t>
            </a:r>
            <a:r>
              <a:rPr kumimoji="0" lang="en-US" altLang="en-US" sz="1800" b="1" i="0" u="none" strike="noStrike" cap="none" normalizeH="0" baseline="0" dirty="0">
                <a:ln>
                  <a:noFill/>
                </a:ln>
                <a:solidFill>
                  <a:schemeClr val="tx1"/>
                </a:solidFill>
                <a:effectLst/>
                <a:latin typeface="Arial" panose="020B0604020202020204" pitchFamily="34" charset="0"/>
              </a:rPr>
              <a:t> –  For working with COCO dataset annotations.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⁠Matplotlib – For visualizing </a:t>
            </a:r>
            <a:r>
              <a:rPr kumimoji="0" lang="en-US" altLang="en-US" sz="1800" b="1" i="0" u="none" strike="noStrike" cap="none" normalizeH="0" baseline="0" dirty="0" err="1">
                <a:ln>
                  <a:noFill/>
                </a:ln>
                <a:solidFill>
                  <a:schemeClr val="tx1"/>
                </a:solidFill>
                <a:effectLst/>
                <a:latin typeface="Arial" panose="020B0604020202020204" pitchFamily="34" charset="0"/>
              </a:rPr>
              <a:t>results.Scikit</a:t>
            </a:r>
            <a:r>
              <a:rPr kumimoji="0" lang="en-US" altLang="en-US" sz="1800" b="1" i="0" u="none" strike="noStrike" cap="none" normalizeH="0" baseline="0" dirty="0">
                <a:ln>
                  <a:noFill/>
                </a:ln>
                <a:solidFill>
                  <a:schemeClr val="tx1"/>
                </a:solidFill>
                <a:effectLst/>
                <a:latin typeface="Arial" panose="020B0604020202020204" pitchFamily="34" charset="0"/>
              </a:rPr>
              <a:t>-image – For image processing tasks.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28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1DB43B05-FCFA-CD23-6ACC-0EEF14BB41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F8EB8F-D24A-26BE-501E-5E1E366EA27A}"/>
              </a:ext>
            </a:extLst>
          </p:cNvPr>
          <p:cNvSpPr>
            <a:spLocks noGrp="1"/>
          </p:cNvSpPr>
          <p:nvPr>
            <p:ph type="title"/>
          </p:nvPr>
        </p:nvSpPr>
        <p:spPr>
          <a:xfrm>
            <a:off x="1845735" y="1781175"/>
            <a:ext cx="8559799" cy="1225550"/>
          </a:xfrm>
        </p:spPr>
        <p:txBody>
          <a:bodyPr/>
          <a:lstStyle/>
          <a:p>
            <a:r>
              <a:rPr lang="en-US" dirty="0"/>
              <a:t>Screenshots</a:t>
            </a:r>
            <a:endParaRPr lang="en-IN" dirty="0"/>
          </a:p>
        </p:txBody>
      </p:sp>
    </p:spTree>
    <p:extLst>
      <p:ext uri="{BB962C8B-B14F-4D97-AF65-F5344CB8AC3E}">
        <p14:creationId xmlns:p14="http://schemas.microsoft.com/office/powerpoint/2010/main" val="244400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C7E585CF-EB02-4990-A151-43588E071061}"/>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FB492C8D-CD27-4646-A785-7D966B59BFC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Screenshots</a:t>
            </a:r>
            <a:endParaRPr b="0" dirty="0"/>
          </a:p>
        </p:txBody>
      </p:sp>
      <p:pic>
        <p:nvPicPr>
          <p:cNvPr id="5" name="Picture 4">
            <a:extLst>
              <a:ext uri="{FF2B5EF4-FFF2-40B4-BE49-F238E27FC236}">
                <a16:creationId xmlns:a16="http://schemas.microsoft.com/office/drawing/2014/main" id="{AA393138-3C76-E600-0E8D-3FB5FE034915}"/>
              </a:ext>
            </a:extLst>
          </p:cNvPr>
          <p:cNvPicPr>
            <a:picLocks noChangeAspect="1"/>
          </p:cNvPicPr>
          <p:nvPr/>
        </p:nvPicPr>
        <p:blipFill>
          <a:blip r:embed="rId3"/>
          <a:stretch>
            <a:fillRect/>
          </a:stretch>
        </p:blipFill>
        <p:spPr>
          <a:xfrm>
            <a:off x="1298222" y="1015475"/>
            <a:ext cx="6547555" cy="3683000"/>
          </a:xfrm>
          <a:prstGeom prst="rect">
            <a:avLst/>
          </a:prstGeom>
          <a:ln>
            <a:noFill/>
          </a:ln>
          <a:effectLst>
            <a:softEdge rad="112500"/>
          </a:effectLst>
        </p:spPr>
      </p:pic>
    </p:spTree>
    <p:extLst>
      <p:ext uri="{BB962C8B-B14F-4D97-AF65-F5344CB8AC3E}">
        <p14:creationId xmlns:p14="http://schemas.microsoft.com/office/powerpoint/2010/main" val="32980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F47A827B-FB61-9DDB-F7DD-C9B79020BD30}"/>
            </a:ext>
          </a:extLst>
        </p:cNvPr>
        <p:cNvGrpSpPr/>
        <p:nvPr/>
      </p:nvGrpSpPr>
      <p:grpSpPr>
        <a:xfrm>
          <a:off x="0" y="0"/>
          <a:ext cx="0" cy="0"/>
          <a:chOff x="0" y="0"/>
          <a:chExt cx="0" cy="0"/>
        </a:xfrm>
      </p:grpSpPr>
      <p:sp>
        <p:nvSpPr>
          <p:cNvPr id="379" name="Google Shape;379;p30">
            <a:extLst>
              <a:ext uri="{FF2B5EF4-FFF2-40B4-BE49-F238E27FC236}">
                <a16:creationId xmlns:a16="http://schemas.microsoft.com/office/drawing/2014/main" id="{80E382C0-77A6-C9A7-0F08-A47D9D60FFD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86" name="Google Shape;386;p30">
            <a:extLst>
              <a:ext uri="{FF2B5EF4-FFF2-40B4-BE49-F238E27FC236}">
                <a16:creationId xmlns:a16="http://schemas.microsoft.com/office/drawing/2014/main" id="{4EFBDE6B-1B02-88F7-4366-9B66408569BE}"/>
              </a:ext>
            </a:extLst>
          </p:cNvPr>
          <p:cNvSpPr txBox="1">
            <a:spLocks noGrp="1"/>
          </p:cNvSpPr>
          <p:nvPr>
            <p:ph type="subTitle" idx="1"/>
          </p:nvPr>
        </p:nvSpPr>
        <p:spPr>
          <a:xfrm>
            <a:off x="2085500" y="1228513"/>
            <a:ext cx="3664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87" name="Google Shape;387;p30">
            <a:extLst>
              <a:ext uri="{FF2B5EF4-FFF2-40B4-BE49-F238E27FC236}">
                <a16:creationId xmlns:a16="http://schemas.microsoft.com/office/drawing/2014/main" id="{30DB6E70-4FFC-E4A7-0220-801CB247A9C3}"/>
              </a:ext>
            </a:extLst>
          </p:cNvPr>
          <p:cNvSpPr txBox="1">
            <a:spLocks noGrp="1"/>
          </p:cNvSpPr>
          <p:nvPr>
            <p:ph type="subTitle" idx="8"/>
          </p:nvPr>
        </p:nvSpPr>
        <p:spPr>
          <a:xfrm>
            <a:off x="2085500" y="1750872"/>
            <a:ext cx="3664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Definition</a:t>
            </a:r>
            <a:endParaRPr dirty="0"/>
          </a:p>
        </p:txBody>
      </p:sp>
      <p:sp>
        <p:nvSpPr>
          <p:cNvPr id="388" name="Google Shape;388;p30">
            <a:extLst>
              <a:ext uri="{FF2B5EF4-FFF2-40B4-BE49-F238E27FC236}">
                <a16:creationId xmlns:a16="http://schemas.microsoft.com/office/drawing/2014/main" id="{68ECCE97-B10D-47CE-9713-D2AD0CEA9BB0}"/>
              </a:ext>
            </a:extLst>
          </p:cNvPr>
          <p:cNvSpPr txBox="1">
            <a:spLocks noGrp="1"/>
          </p:cNvSpPr>
          <p:nvPr>
            <p:ph type="subTitle" idx="9"/>
          </p:nvPr>
        </p:nvSpPr>
        <p:spPr>
          <a:xfrm>
            <a:off x="2085500" y="2273231"/>
            <a:ext cx="3664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389" name="Google Shape;389;p30">
            <a:extLst>
              <a:ext uri="{FF2B5EF4-FFF2-40B4-BE49-F238E27FC236}">
                <a16:creationId xmlns:a16="http://schemas.microsoft.com/office/drawing/2014/main" id="{7FB5C8EA-9675-116D-F3E3-6D732228E50B}"/>
              </a:ext>
            </a:extLst>
          </p:cNvPr>
          <p:cNvSpPr txBox="1">
            <a:spLocks noGrp="1"/>
          </p:cNvSpPr>
          <p:nvPr>
            <p:ph type="subTitle" idx="13"/>
          </p:nvPr>
        </p:nvSpPr>
        <p:spPr>
          <a:xfrm>
            <a:off x="2085500" y="2795590"/>
            <a:ext cx="3664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Ideas</a:t>
            </a:r>
            <a:endParaRPr dirty="0"/>
          </a:p>
        </p:txBody>
      </p:sp>
      <p:sp>
        <p:nvSpPr>
          <p:cNvPr id="390" name="Google Shape;390;p30">
            <a:extLst>
              <a:ext uri="{FF2B5EF4-FFF2-40B4-BE49-F238E27FC236}">
                <a16:creationId xmlns:a16="http://schemas.microsoft.com/office/drawing/2014/main" id="{EC014ED3-324A-C954-20F0-9E45722C0161}"/>
              </a:ext>
            </a:extLst>
          </p:cNvPr>
          <p:cNvSpPr txBox="1">
            <a:spLocks noGrp="1"/>
          </p:cNvSpPr>
          <p:nvPr>
            <p:ph type="subTitle" idx="14"/>
          </p:nvPr>
        </p:nvSpPr>
        <p:spPr>
          <a:xfrm>
            <a:off x="2085500" y="3317949"/>
            <a:ext cx="3664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System Architecture</a:t>
            </a:r>
            <a:endParaRPr dirty="0"/>
          </a:p>
        </p:txBody>
      </p:sp>
      <p:sp>
        <p:nvSpPr>
          <p:cNvPr id="391" name="Google Shape;391;p30">
            <a:extLst>
              <a:ext uri="{FF2B5EF4-FFF2-40B4-BE49-F238E27FC236}">
                <a16:creationId xmlns:a16="http://schemas.microsoft.com/office/drawing/2014/main" id="{77E80750-AFA6-A3EF-1E75-78E22726EFD6}"/>
              </a:ext>
            </a:extLst>
          </p:cNvPr>
          <p:cNvSpPr txBox="1">
            <a:spLocks noGrp="1"/>
          </p:cNvSpPr>
          <p:nvPr>
            <p:ph type="subTitle" idx="15"/>
          </p:nvPr>
        </p:nvSpPr>
        <p:spPr>
          <a:xfrm>
            <a:off x="2085500" y="3840308"/>
            <a:ext cx="3664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Detailed Design</a:t>
            </a:r>
            <a:endParaRPr dirty="0"/>
          </a:p>
        </p:txBody>
      </p:sp>
    </p:spTree>
    <p:extLst>
      <p:ext uri="{BB962C8B-B14F-4D97-AF65-F5344CB8AC3E}">
        <p14:creationId xmlns:p14="http://schemas.microsoft.com/office/powerpoint/2010/main" val="1279193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8373411B-C896-2E5B-B46A-8B1214C98585}"/>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0E5985E3-F2E4-623B-05A4-FE8AE327D73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Screenshots</a:t>
            </a:r>
            <a:endParaRPr b="0" dirty="0"/>
          </a:p>
        </p:txBody>
      </p:sp>
      <p:pic>
        <p:nvPicPr>
          <p:cNvPr id="3" name="Picture 2">
            <a:extLst>
              <a:ext uri="{FF2B5EF4-FFF2-40B4-BE49-F238E27FC236}">
                <a16:creationId xmlns:a16="http://schemas.microsoft.com/office/drawing/2014/main" id="{CD42F525-56B3-390D-67B8-4029E5891EC4}"/>
              </a:ext>
            </a:extLst>
          </p:cNvPr>
          <p:cNvPicPr>
            <a:picLocks noChangeAspect="1"/>
          </p:cNvPicPr>
          <p:nvPr/>
        </p:nvPicPr>
        <p:blipFill>
          <a:blip r:embed="rId3"/>
          <a:stretch>
            <a:fillRect/>
          </a:stretch>
        </p:blipFill>
        <p:spPr>
          <a:xfrm>
            <a:off x="2396626" y="1017725"/>
            <a:ext cx="4350748" cy="3901408"/>
          </a:xfrm>
          <a:prstGeom prst="rect">
            <a:avLst/>
          </a:prstGeom>
          <a:ln>
            <a:noFill/>
          </a:ln>
          <a:effectLst>
            <a:softEdge rad="112500"/>
          </a:effectLst>
        </p:spPr>
      </p:pic>
    </p:spTree>
    <p:extLst>
      <p:ext uri="{BB962C8B-B14F-4D97-AF65-F5344CB8AC3E}">
        <p14:creationId xmlns:p14="http://schemas.microsoft.com/office/powerpoint/2010/main" val="423567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0CDD070D-32F0-865A-FE8B-D2987D4D0EBA}"/>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645DF46A-B964-99AF-C9B0-04D25F90360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Screenshots</a:t>
            </a:r>
            <a:endParaRPr b="0" dirty="0"/>
          </a:p>
        </p:txBody>
      </p:sp>
      <p:pic>
        <p:nvPicPr>
          <p:cNvPr id="3" name="Picture 2">
            <a:extLst>
              <a:ext uri="{FF2B5EF4-FFF2-40B4-BE49-F238E27FC236}">
                <a16:creationId xmlns:a16="http://schemas.microsoft.com/office/drawing/2014/main" id="{171B749A-2BA9-6724-4CA8-6BAE82D765FD}"/>
              </a:ext>
            </a:extLst>
          </p:cNvPr>
          <p:cNvPicPr>
            <a:picLocks noChangeAspect="1"/>
          </p:cNvPicPr>
          <p:nvPr/>
        </p:nvPicPr>
        <p:blipFill>
          <a:blip r:embed="rId3"/>
          <a:stretch>
            <a:fillRect/>
          </a:stretch>
        </p:blipFill>
        <p:spPr>
          <a:xfrm>
            <a:off x="2575834" y="1017725"/>
            <a:ext cx="3797405" cy="3899892"/>
          </a:xfrm>
          <a:prstGeom prst="rect">
            <a:avLst/>
          </a:prstGeom>
          <a:ln>
            <a:noFill/>
          </a:ln>
          <a:effectLst>
            <a:softEdge rad="112500"/>
          </a:effectLst>
        </p:spPr>
      </p:pic>
    </p:spTree>
    <p:extLst>
      <p:ext uri="{BB962C8B-B14F-4D97-AF65-F5344CB8AC3E}">
        <p14:creationId xmlns:p14="http://schemas.microsoft.com/office/powerpoint/2010/main" val="340232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DF30E9C2-3A6F-76E3-8619-32499FA7A247}"/>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6AA8B0F4-A868-2DC4-0CFD-0E74F6A79235}"/>
              </a:ext>
            </a:extLst>
          </p:cNvPr>
          <p:cNvSpPr txBox="1">
            <a:spLocks noGrp="1"/>
          </p:cNvSpPr>
          <p:nvPr>
            <p:ph type="title"/>
          </p:nvPr>
        </p:nvSpPr>
        <p:spPr>
          <a:xfrm>
            <a:off x="532221" y="2980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a:t>
            </a:r>
            <a:endParaRPr b="0" dirty="0"/>
          </a:p>
        </p:txBody>
      </p:sp>
      <p:pic>
        <p:nvPicPr>
          <p:cNvPr id="4" name="sp">
            <a:hlinkClick r:id="" action="ppaction://media"/>
            <a:extLst>
              <a:ext uri="{FF2B5EF4-FFF2-40B4-BE49-F238E27FC236}">
                <a16:creationId xmlns:a16="http://schemas.microsoft.com/office/drawing/2014/main" id="{E47BEDDC-25E4-2E54-4FB5-DAB3219A29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3155" y="794568"/>
            <a:ext cx="6605512" cy="4128445"/>
          </a:xfrm>
          <a:prstGeom prst="rect">
            <a:avLst/>
          </a:prstGeom>
          <a:ln>
            <a:noFill/>
          </a:ln>
          <a:effectLst>
            <a:softEdge rad="112500"/>
          </a:effectLst>
        </p:spPr>
      </p:pic>
    </p:spTree>
    <p:extLst>
      <p:ext uri="{BB962C8B-B14F-4D97-AF65-F5344CB8AC3E}">
        <p14:creationId xmlns:p14="http://schemas.microsoft.com/office/powerpoint/2010/main" val="175001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4FF22618-FBF9-3D0A-D77F-A91CC9A1AF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5060FD-9B1B-34E3-EA14-DBE1B6853B43}"/>
              </a:ext>
            </a:extLst>
          </p:cNvPr>
          <p:cNvSpPr>
            <a:spLocks noGrp="1"/>
          </p:cNvSpPr>
          <p:nvPr>
            <p:ph type="title"/>
          </p:nvPr>
        </p:nvSpPr>
        <p:spPr>
          <a:xfrm>
            <a:off x="1811867" y="1963737"/>
            <a:ext cx="9017000" cy="1419226"/>
          </a:xfrm>
        </p:spPr>
        <p:txBody>
          <a:bodyPr/>
          <a:lstStyle/>
          <a:p>
            <a:r>
              <a:rPr lang="en-US" dirty="0"/>
              <a:t>Results And Discussion</a:t>
            </a:r>
            <a:endParaRPr lang="en-IN" dirty="0"/>
          </a:p>
        </p:txBody>
      </p:sp>
    </p:spTree>
    <p:extLst>
      <p:ext uri="{BB962C8B-B14F-4D97-AF65-F5344CB8AC3E}">
        <p14:creationId xmlns:p14="http://schemas.microsoft.com/office/powerpoint/2010/main" val="3692098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14C27899-3AF3-6959-C73F-4DB76F4B7335}"/>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B9BF5BA3-87F4-C6CB-29D2-9A30009A56F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R</a:t>
            </a:r>
            <a:r>
              <a:rPr lang="en-US" dirty="0"/>
              <a:t>esult And Discussions</a:t>
            </a:r>
            <a:endParaRPr b="0" dirty="0"/>
          </a:p>
        </p:txBody>
      </p:sp>
      <p:pic>
        <p:nvPicPr>
          <p:cNvPr id="3" name="Picture 2">
            <a:extLst>
              <a:ext uri="{FF2B5EF4-FFF2-40B4-BE49-F238E27FC236}">
                <a16:creationId xmlns:a16="http://schemas.microsoft.com/office/drawing/2014/main" id="{6DF7EBA8-DD79-94E0-CE41-04BF32F304A8}"/>
              </a:ext>
            </a:extLst>
          </p:cNvPr>
          <p:cNvPicPr>
            <a:picLocks noChangeAspect="1"/>
          </p:cNvPicPr>
          <p:nvPr/>
        </p:nvPicPr>
        <p:blipFill>
          <a:blip r:embed="rId3"/>
          <a:stretch>
            <a:fillRect/>
          </a:stretch>
        </p:blipFill>
        <p:spPr>
          <a:xfrm>
            <a:off x="1744136" y="1233952"/>
            <a:ext cx="5257798" cy="2809635"/>
          </a:xfrm>
          <a:prstGeom prst="rect">
            <a:avLst/>
          </a:prstGeom>
          <a:ln>
            <a:noFill/>
          </a:ln>
          <a:effectLst>
            <a:outerShdw blurRad="190500" algn="tl" rotWithShape="0">
              <a:srgbClr val="000000">
                <a:alpha val="70000"/>
              </a:srgbClr>
            </a:outerShdw>
          </a:effectLst>
        </p:spPr>
      </p:pic>
      <p:sp>
        <p:nvSpPr>
          <p:cNvPr id="4" name="Google Shape;365;p28">
            <a:extLst>
              <a:ext uri="{FF2B5EF4-FFF2-40B4-BE49-F238E27FC236}">
                <a16:creationId xmlns:a16="http://schemas.microsoft.com/office/drawing/2014/main" id="{144B7381-2FF3-0B73-2B26-02D93955D0C9}"/>
              </a:ext>
            </a:extLst>
          </p:cNvPr>
          <p:cNvSpPr txBox="1">
            <a:spLocks noGrp="1"/>
          </p:cNvSpPr>
          <p:nvPr>
            <p:ph type="subTitle" idx="1"/>
          </p:nvPr>
        </p:nvSpPr>
        <p:spPr>
          <a:xfrm>
            <a:off x="1744136" y="4259814"/>
            <a:ext cx="7149892" cy="409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600" dirty="0"/>
              <a:t>More number of epoches will increase accuracy and deacrease loss (</a:t>
            </a:r>
            <a:r>
              <a:rPr lang="en" sz="1600"/>
              <a:t>atleast 50 </a:t>
            </a:r>
            <a:r>
              <a:rPr lang="en" sz="1600" dirty="0"/>
              <a:t>epoches)</a:t>
            </a:r>
            <a:endParaRPr sz="1600" dirty="0"/>
          </a:p>
        </p:txBody>
      </p:sp>
    </p:spTree>
    <p:extLst>
      <p:ext uri="{BB962C8B-B14F-4D97-AF65-F5344CB8AC3E}">
        <p14:creationId xmlns:p14="http://schemas.microsoft.com/office/powerpoint/2010/main" val="2783357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E69C8CB8-B880-33DC-6B1A-4A8B435F84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8F3BD6-5F81-0AEA-786B-CC8E7F61F98B}"/>
              </a:ext>
            </a:extLst>
          </p:cNvPr>
          <p:cNvSpPr>
            <a:spLocks noGrp="1"/>
          </p:cNvSpPr>
          <p:nvPr>
            <p:ph type="title"/>
          </p:nvPr>
        </p:nvSpPr>
        <p:spPr>
          <a:xfrm>
            <a:off x="1820335" y="1874309"/>
            <a:ext cx="8559799" cy="1225550"/>
          </a:xfrm>
        </p:spPr>
        <p:txBody>
          <a:bodyPr/>
          <a:lstStyle/>
          <a:p>
            <a:r>
              <a:rPr lang="en-US" dirty="0"/>
              <a:t>References</a:t>
            </a:r>
            <a:endParaRPr lang="en-IN" dirty="0"/>
          </a:p>
        </p:txBody>
      </p:sp>
    </p:spTree>
    <p:extLst>
      <p:ext uri="{BB962C8B-B14F-4D97-AF65-F5344CB8AC3E}">
        <p14:creationId xmlns:p14="http://schemas.microsoft.com/office/powerpoint/2010/main" val="26823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8D5C254C-E76B-45F9-4567-E6AEC7435D9E}"/>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B5CB7DA5-0080-A5D7-2141-17AE8A1420A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Refferences</a:t>
            </a:r>
            <a:endParaRPr b="0" dirty="0"/>
          </a:p>
        </p:txBody>
      </p:sp>
      <p:sp>
        <p:nvSpPr>
          <p:cNvPr id="9" name="Google Shape;410;p33">
            <a:extLst>
              <a:ext uri="{FF2B5EF4-FFF2-40B4-BE49-F238E27FC236}">
                <a16:creationId xmlns:a16="http://schemas.microsoft.com/office/drawing/2014/main" id="{A2D4886F-01EB-7D8A-6E80-7997D4304E62}"/>
              </a:ext>
            </a:extLst>
          </p:cNvPr>
          <p:cNvSpPr txBox="1">
            <a:spLocks/>
          </p:cNvSpPr>
          <p:nvPr/>
        </p:nvSpPr>
        <p:spPr>
          <a:xfrm>
            <a:off x="1798895" y="1017725"/>
            <a:ext cx="7285838" cy="4223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i="0" u="none" strike="noStrike" cap="none" normalizeH="0" baseline="0" dirty="0">
              <a:ln>
                <a:noFill/>
              </a:ln>
              <a:solidFill>
                <a:schemeClr val="tx1"/>
              </a:solidFill>
              <a:effectLst/>
              <a:latin typeface="Barlow" panose="00000500000000000000" pitchFamily="2" charset="0"/>
            </a:endParaRPr>
          </a:p>
          <a:p>
            <a:pPr marL="742950" lvl="1" indent="-285750" algn="just" eaLnBrk="0" fontAlgn="base" hangingPunct="0">
              <a:spcBef>
                <a:spcPct val="0"/>
              </a:spcBef>
              <a:spcAft>
                <a:spcPct val="0"/>
              </a:spcAft>
              <a:buClrTx/>
              <a:buSzTx/>
              <a:buFont typeface="Wingdings" panose="05000000000000000000" pitchFamily="2" charset="2"/>
              <a:buChar char="Ø"/>
            </a:pPr>
            <a:endParaRPr lang="en-US" altLang="en-US" sz="1800" dirty="0">
              <a:solidFill>
                <a:schemeClr val="tx1"/>
              </a:solidFill>
              <a:latin typeface="Barlow" panose="00000500000000000000" pitchFamily="2"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Barlow" panose="00000500000000000000" pitchFamily="2" charset="0"/>
              </a:rPr>
              <a:t>Suresh, K.R., </a:t>
            </a:r>
            <a:r>
              <a:rPr kumimoji="0" lang="en-US" altLang="en-US" sz="1800" i="0" u="none" strike="noStrike" cap="none" normalizeH="0" baseline="0" dirty="0" err="1">
                <a:ln>
                  <a:noFill/>
                </a:ln>
                <a:solidFill>
                  <a:schemeClr val="tx1"/>
                </a:solidFill>
                <a:effectLst/>
                <a:latin typeface="Barlow" panose="00000500000000000000" pitchFamily="2" charset="0"/>
              </a:rPr>
              <a:t>Jarapala</a:t>
            </a:r>
            <a:r>
              <a:rPr kumimoji="0" lang="en-US" altLang="en-US" sz="1800" i="0" u="none" strike="noStrike" cap="none" normalizeH="0" baseline="0" dirty="0">
                <a:ln>
                  <a:noFill/>
                </a:ln>
                <a:solidFill>
                  <a:schemeClr val="tx1"/>
                </a:solidFill>
                <a:effectLst/>
                <a:latin typeface="Barlow" panose="00000500000000000000" pitchFamily="2" charset="0"/>
              </a:rPr>
              <a:t>, A. &amp; Sudeep, P.V. Image Captioning Encoder–Decoder Models Using CNN-RNN Architectures: A Comparative Study. Circuits Syst Signal Process 41, 5719–5742 (2022)</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800" dirty="0">
              <a:solidFill>
                <a:schemeClr val="tx1"/>
              </a:solidFill>
              <a:latin typeface="Barlow" panose="00000500000000000000" pitchFamily="2"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i="0" u="none" strike="noStrike" cap="none" normalizeH="0" baseline="0" dirty="0">
              <a:ln>
                <a:noFill/>
              </a:ln>
              <a:solidFill>
                <a:schemeClr val="tx1"/>
              </a:solidFill>
              <a:effectLst/>
              <a:latin typeface="Barlow" panose="00000500000000000000" pitchFamily="2"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i="0" u="none" strike="noStrike" cap="none" normalizeH="0" baseline="0" dirty="0">
              <a:ln>
                <a:noFill/>
              </a:ln>
              <a:solidFill>
                <a:schemeClr val="tx1"/>
              </a:solidFill>
              <a:effectLst/>
              <a:latin typeface="Barlow" panose="00000500000000000000" pitchFamily="2"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Barlow" panose="00000500000000000000" pitchFamily="2" charset="0"/>
              </a:rPr>
              <a:t>D. Santi, A. A. Ilham, </a:t>
            </a:r>
            <a:r>
              <a:rPr kumimoji="0" lang="en-US" altLang="en-US" sz="1800" b="0" i="0" u="none" strike="noStrike" cap="none" normalizeH="0" baseline="0" dirty="0" err="1">
                <a:ln>
                  <a:noFill/>
                </a:ln>
                <a:solidFill>
                  <a:schemeClr val="tx1"/>
                </a:solidFill>
                <a:effectLst/>
                <a:latin typeface="Barlow" panose="00000500000000000000" pitchFamily="2" charset="0"/>
              </a:rPr>
              <a:t>Syafaruddin</a:t>
            </a:r>
            <a:r>
              <a:rPr kumimoji="0" lang="en-US" altLang="en-US" sz="1800" b="0" i="0" u="none" strike="noStrike" cap="none" normalizeH="0" baseline="0" dirty="0">
                <a:ln>
                  <a:noFill/>
                </a:ln>
                <a:solidFill>
                  <a:schemeClr val="tx1"/>
                </a:solidFill>
                <a:effectLst/>
                <a:latin typeface="Barlow" panose="00000500000000000000" pitchFamily="2" charset="0"/>
              </a:rPr>
              <a:t> and I. </a:t>
            </a:r>
            <a:r>
              <a:rPr kumimoji="0" lang="en-US" altLang="en-US" sz="1800" b="0" i="0" u="none" strike="noStrike" cap="none" normalizeH="0" baseline="0" dirty="0" err="1">
                <a:ln>
                  <a:noFill/>
                </a:ln>
                <a:solidFill>
                  <a:schemeClr val="tx1"/>
                </a:solidFill>
                <a:effectLst/>
                <a:latin typeface="Barlow" panose="00000500000000000000" pitchFamily="2" charset="0"/>
              </a:rPr>
              <a:t>Nurtanio</a:t>
            </a:r>
            <a:r>
              <a:rPr kumimoji="0" lang="en-US" altLang="en-US" sz="1800" b="0" i="0" u="none" strike="noStrike" cap="none" normalizeH="0" baseline="0" dirty="0">
                <a:ln>
                  <a:noFill/>
                </a:ln>
                <a:solidFill>
                  <a:schemeClr val="tx1"/>
                </a:solidFill>
                <a:effectLst/>
                <a:latin typeface="Barlow" panose="00000500000000000000" pitchFamily="2" charset="0"/>
              </a:rPr>
              <a:t>, "Image Caption Generation Through the Integration of CNN-Based Residual Network Architectures and LSTM," 2024 7th International Conference on Informatics and Computational Sciences (</a:t>
            </a:r>
            <a:r>
              <a:rPr kumimoji="0" lang="en-US" altLang="en-US" sz="1800" b="0" i="0" u="none" strike="noStrike" cap="none" normalizeH="0" baseline="0" dirty="0" err="1">
                <a:ln>
                  <a:noFill/>
                </a:ln>
                <a:solidFill>
                  <a:schemeClr val="tx1"/>
                </a:solidFill>
                <a:effectLst/>
                <a:latin typeface="Barlow" panose="00000500000000000000" pitchFamily="2" charset="0"/>
              </a:rPr>
              <a:t>ICICoS</a:t>
            </a:r>
            <a:r>
              <a:rPr kumimoji="0" lang="en-US" altLang="en-US" sz="1800" b="0" i="0" u="none" strike="noStrike" cap="none" normalizeH="0" baseline="0" dirty="0">
                <a:ln>
                  <a:noFill/>
                </a:ln>
                <a:solidFill>
                  <a:schemeClr val="tx1"/>
                </a:solidFill>
                <a:effectLst/>
                <a:latin typeface="Barlow" panose="00000500000000000000" pitchFamily="2" charset="0"/>
              </a:rPr>
              <a:t>), Semarang, Indonesia, 2024</a:t>
            </a:r>
          </a:p>
        </p:txBody>
      </p:sp>
    </p:spTree>
    <p:extLst>
      <p:ext uri="{BB962C8B-B14F-4D97-AF65-F5344CB8AC3E}">
        <p14:creationId xmlns:p14="http://schemas.microsoft.com/office/powerpoint/2010/main" val="3591700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D451CA2B-B767-2740-9242-94E531BBDEF6}"/>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61C283F1-877B-34AB-9733-7BCEE51DB0A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Team</a:t>
            </a:r>
            <a:endParaRPr b="0" dirty="0"/>
          </a:p>
        </p:txBody>
      </p:sp>
      <p:sp>
        <p:nvSpPr>
          <p:cNvPr id="2" name="Subtitle 1">
            <a:extLst>
              <a:ext uri="{FF2B5EF4-FFF2-40B4-BE49-F238E27FC236}">
                <a16:creationId xmlns:a16="http://schemas.microsoft.com/office/drawing/2014/main" id="{BD8A4F7C-8652-64F4-3749-83D0B69C7036}"/>
              </a:ext>
            </a:extLst>
          </p:cNvPr>
          <p:cNvSpPr txBox="1">
            <a:spLocks noChangeArrowheads="1"/>
          </p:cNvSpPr>
          <p:nvPr/>
        </p:nvSpPr>
        <p:spPr bwMode="auto">
          <a:xfrm>
            <a:off x="1861913" y="1523137"/>
            <a:ext cx="723741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85750" indent="-285750" eaLnBrk="0" fontAlgn="base" hangingPunct="0">
              <a:spcBef>
                <a:spcPct val="0"/>
              </a:spcBef>
              <a:spcAft>
                <a:spcPct val="0"/>
              </a:spcAft>
              <a:buClrTx/>
              <a:buSzTx/>
              <a:buFont typeface="Wingdings" panose="05000000000000000000" pitchFamily="2" charset="2"/>
              <a:buChar char="Ø"/>
            </a:pPr>
            <a:r>
              <a:rPr lang="en-US" altLang="en-US" sz="1800" b="1" dirty="0">
                <a:solidFill>
                  <a:schemeClr val="tx1"/>
                </a:solidFill>
                <a:latin typeface="Barlow" panose="00000500000000000000" pitchFamily="2" charset="0"/>
              </a:rPr>
              <a:t>CHAI GANESH J 	2022115013</a:t>
            </a:r>
            <a:r>
              <a:rPr lang="en-US" altLang="en-US" sz="1800" dirty="0">
                <a:solidFill>
                  <a:schemeClr val="tx1"/>
                </a:solidFill>
                <a:latin typeface="Barlow" panose="00000500000000000000" pitchFamily="2" charset="0"/>
              </a:rPr>
              <a:t>	</a:t>
            </a:r>
          </a:p>
          <a:p>
            <a:pPr marL="0" indent="0" algn="just" eaLnBrk="0" fontAlgn="base" hangingPunct="0">
              <a:spcBef>
                <a:spcPct val="0"/>
              </a:spcBef>
              <a:spcAft>
                <a:spcPct val="0"/>
              </a:spcAft>
              <a:buClrTx/>
              <a:buSzTx/>
            </a:pPr>
            <a:r>
              <a:rPr lang="en-US" altLang="en-US" sz="1800" dirty="0">
                <a:solidFill>
                  <a:schemeClr val="tx1"/>
                </a:solidFill>
                <a:latin typeface="Barlow" panose="00000500000000000000" pitchFamily="2" charset="0"/>
              </a:rPr>
              <a:t>	</a:t>
            </a:r>
          </a:p>
          <a:p>
            <a:pPr marL="285750" indent="-285750" algn="just" eaLnBrk="0" fontAlgn="base" hangingPunct="0">
              <a:spcBef>
                <a:spcPct val="0"/>
              </a:spcBef>
              <a:spcAft>
                <a:spcPct val="0"/>
              </a:spcAft>
              <a:buClrTx/>
              <a:buSzTx/>
              <a:buFont typeface="Wingdings" panose="05000000000000000000" pitchFamily="2" charset="2"/>
              <a:buChar char="Ø"/>
            </a:pPr>
            <a:r>
              <a:rPr lang="en-US" altLang="en-US" sz="1800" b="1" dirty="0">
                <a:solidFill>
                  <a:schemeClr val="tx1"/>
                </a:solidFill>
                <a:latin typeface="Barlow" panose="00000500000000000000" pitchFamily="2" charset="0"/>
              </a:rPr>
              <a:t>PRAMOTH KUMAR K S	2022115047</a:t>
            </a:r>
            <a:endParaRPr lang="en-US" altLang="en-US" sz="1800" dirty="0">
              <a:solidFill>
                <a:schemeClr val="tx1"/>
              </a:solidFill>
              <a:latin typeface="Barlow" panose="00000500000000000000" pitchFamily="2" charset="0"/>
            </a:endParaRPr>
          </a:p>
          <a:p>
            <a:pPr marL="0" indent="0" algn="just" eaLnBrk="0" fontAlgn="base" hangingPunct="0">
              <a:spcBef>
                <a:spcPct val="0"/>
              </a:spcBef>
              <a:spcAft>
                <a:spcPct val="0"/>
              </a:spcAft>
              <a:buClrTx/>
              <a:buSzTx/>
            </a:pPr>
            <a:r>
              <a:rPr lang="en-US" altLang="en-US" sz="1800" dirty="0">
                <a:solidFill>
                  <a:schemeClr val="tx1"/>
                </a:solidFill>
                <a:latin typeface="Barlow" panose="00000500000000000000" pitchFamily="2" charset="0"/>
              </a:rPr>
              <a:t>	</a:t>
            </a:r>
          </a:p>
          <a:p>
            <a:pPr marL="285750" indent="-285750" algn="just" eaLnBrk="0" fontAlgn="base" hangingPunct="0">
              <a:spcBef>
                <a:spcPct val="0"/>
              </a:spcBef>
              <a:spcAft>
                <a:spcPct val="0"/>
              </a:spcAft>
              <a:buClrTx/>
              <a:buSzTx/>
              <a:buFont typeface="Wingdings" panose="05000000000000000000" pitchFamily="2" charset="2"/>
              <a:buChar char="Ø"/>
            </a:pPr>
            <a:r>
              <a:rPr lang="en-US" altLang="en-US" sz="1800" b="1" dirty="0">
                <a:solidFill>
                  <a:schemeClr val="tx1"/>
                </a:solidFill>
                <a:latin typeface="Barlow" panose="00000500000000000000" pitchFamily="2" charset="0"/>
              </a:rPr>
              <a:t>SATHEESH KUMAR	2022115105</a:t>
            </a:r>
            <a:endParaRPr lang="en-US" altLang="en-US" sz="1800" dirty="0">
              <a:solidFill>
                <a:schemeClr val="tx1"/>
              </a:solidFill>
              <a:latin typeface="Barlow" panose="00000500000000000000" pitchFamily="2" charset="0"/>
            </a:endParaRPr>
          </a:p>
          <a:p>
            <a:pPr marL="0" indent="0" algn="just" eaLnBrk="0" fontAlgn="base" hangingPunct="0">
              <a:spcBef>
                <a:spcPct val="0"/>
              </a:spcBef>
              <a:spcAft>
                <a:spcPct val="0"/>
              </a:spcAft>
              <a:buClrTx/>
              <a:buSzTx/>
            </a:pPr>
            <a:r>
              <a:rPr lang="en-US" altLang="en-US" sz="1800" dirty="0">
                <a:solidFill>
                  <a:schemeClr val="tx1"/>
                </a:solidFill>
                <a:latin typeface="Barlow" panose="00000500000000000000" pitchFamily="2" charset="0"/>
              </a:rPr>
              <a:t>	</a:t>
            </a:r>
          </a:p>
        </p:txBody>
      </p:sp>
    </p:spTree>
    <p:extLst>
      <p:ext uri="{BB962C8B-B14F-4D97-AF65-F5344CB8AC3E}">
        <p14:creationId xmlns:p14="http://schemas.microsoft.com/office/powerpoint/2010/main" val="2132549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D4B6D53D-5DB2-E061-6406-3AA384E7B3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EFF05D-898D-1407-AA33-92F69534CEB7}"/>
              </a:ext>
            </a:extLst>
          </p:cNvPr>
          <p:cNvSpPr>
            <a:spLocks noGrp="1"/>
          </p:cNvSpPr>
          <p:nvPr>
            <p:ph type="title"/>
          </p:nvPr>
        </p:nvSpPr>
        <p:spPr>
          <a:xfrm>
            <a:off x="1219201" y="1481667"/>
            <a:ext cx="8585200" cy="1244600"/>
          </a:xfrm>
        </p:spPr>
        <p:txBody>
          <a:bodyPr/>
          <a:lstStyle/>
          <a:p>
            <a:r>
              <a:rPr lang="en-US" dirty="0"/>
              <a:t>Thank You</a:t>
            </a:r>
            <a:endParaRPr lang="en-IN" dirty="0"/>
          </a:p>
        </p:txBody>
      </p:sp>
    </p:spTree>
    <p:extLst>
      <p:ext uri="{BB962C8B-B14F-4D97-AF65-F5344CB8AC3E}">
        <p14:creationId xmlns:p14="http://schemas.microsoft.com/office/powerpoint/2010/main" val="367904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86" name="Google Shape;386;p30"/>
          <p:cNvSpPr txBox="1">
            <a:spLocks noGrp="1"/>
          </p:cNvSpPr>
          <p:nvPr>
            <p:ph type="subTitle" idx="1"/>
          </p:nvPr>
        </p:nvSpPr>
        <p:spPr>
          <a:xfrm>
            <a:off x="2085499" y="1228513"/>
            <a:ext cx="4450767"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 And Technology used</a:t>
            </a:r>
            <a:endParaRPr dirty="0"/>
          </a:p>
        </p:txBody>
      </p:sp>
      <p:sp>
        <p:nvSpPr>
          <p:cNvPr id="387" name="Google Shape;387;p30"/>
          <p:cNvSpPr txBox="1">
            <a:spLocks noGrp="1"/>
          </p:cNvSpPr>
          <p:nvPr>
            <p:ph type="subTitle" idx="8"/>
          </p:nvPr>
        </p:nvSpPr>
        <p:spPr>
          <a:xfrm>
            <a:off x="2085500" y="1750872"/>
            <a:ext cx="3664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Screenshots And Video </a:t>
            </a:r>
            <a:endParaRPr dirty="0"/>
          </a:p>
        </p:txBody>
      </p:sp>
      <p:sp>
        <p:nvSpPr>
          <p:cNvPr id="388" name="Google Shape;388;p30"/>
          <p:cNvSpPr txBox="1">
            <a:spLocks noGrp="1"/>
          </p:cNvSpPr>
          <p:nvPr>
            <p:ph type="subTitle" idx="9"/>
          </p:nvPr>
        </p:nvSpPr>
        <p:spPr>
          <a:xfrm>
            <a:off x="2085500" y="2273231"/>
            <a:ext cx="3664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And Discussion</a:t>
            </a:r>
            <a:endParaRPr dirty="0"/>
          </a:p>
        </p:txBody>
      </p:sp>
      <p:sp>
        <p:nvSpPr>
          <p:cNvPr id="391" name="Google Shape;391;p30"/>
          <p:cNvSpPr txBox="1">
            <a:spLocks noGrp="1"/>
          </p:cNvSpPr>
          <p:nvPr>
            <p:ph type="subTitle" idx="15"/>
          </p:nvPr>
        </p:nvSpPr>
        <p:spPr>
          <a:xfrm>
            <a:off x="2085499" y="2795590"/>
            <a:ext cx="3664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References</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8CD295EC-4C2D-BC99-74CD-BE5126A750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F972F5-37C6-C03B-6A64-915EDACE1554}"/>
              </a:ext>
            </a:extLst>
          </p:cNvPr>
          <p:cNvSpPr>
            <a:spLocks noGrp="1"/>
          </p:cNvSpPr>
          <p:nvPr>
            <p:ph type="title"/>
          </p:nvPr>
        </p:nvSpPr>
        <p:spPr>
          <a:xfrm>
            <a:off x="2061212" y="2057850"/>
            <a:ext cx="5021576" cy="1027800"/>
          </a:xfrm>
        </p:spPr>
        <p:txBody>
          <a:bodyPr/>
          <a:lstStyle/>
          <a:p>
            <a:r>
              <a:rPr lang="en-US" dirty="0"/>
              <a:t>Introduction</a:t>
            </a:r>
            <a:endParaRPr lang="en-IN" dirty="0"/>
          </a:p>
        </p:txBody>
      </p:sp>
    </p:spTree>
    <p:extLst>
      <p:ext uri="{BB962C8B-B14F-4D97-AF65-F5344CB8AC3E}">
        <p14:creationId xmlns:p14="http://schemas.microsoft.com/office/powerpoint/2010/main" val="223603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b="0" dirty="0"/>
          </a:p>
        </p:txBody>
      </p:sp>
      <p:sp>
        <p:nvSpPr>
          <p:cNvPr id="410" name="Google Shape;410;p33"/>
          <p:cNvSpPr txBox="1">
            <a:spLocks noGrp="1"/>
          </p:cNvSpPr>
          <p:nvPr>
            <p:ph type="subTitle" idx="3"/>
          </p:nvPr>
        </p:nvSpPr>
        <p:spPr>
          <a:xfrm>
            <a:off x="1791639" y="1132475"/>
            <a:ext cx="6797190" cy="35660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n-US" sz="1800" dirty="0"/>
              <a:t>The Image </a:t>
            </a:r>
            <a:r>
              <a:rPr lang="en-US" sz="1800"/>
              <a:t>To Content Generator </a:t>
            </a:r>
            <a:r>
              <a:rPr lang="en-US" sz="1800" dirty="0"/>
              <a:t>leverages AI to transform images into engaging narratives by combining computer vision with natural language processing .</a:t>
            </a:r>
          </a:p>
          <a:p>
            <a:pPr marL="285750" lvl="0" indent="-285750" algn="just" rtl="0">
              <a:spcBef>
                <a:spcPts val="0"/>
              </a:spcBef>
              <a:spcAft>
                <a:spcPts val="0"/>
              </a:spcAft>
              <a:buFont typeface="Wingdings" panose="05000000000000000000" pitchFamily="2" charset="2"/>
              <a:buChar char="Ø"/>
            </a:pPr>
            <a:r>
              <a:rPr lang="en-US" sz="1800" dirty="0"/>
              <a:t> Using a CNN-based encoder to extract visual features and an RNN-based decoder to generate captions ,the system then inputs these captions into </a:t>
            </a:r>
            <a:r>
              <a:rPr lang="en-US" sz="1800" dirty="0" err="1"/>
              <a:t>LLaMA</a:t>
            </a:r>
            <a:r>
              <a:rPr lang="en-US" sz="1800" dirty="0"/>
              <a:t> 2, a  large language model , to create detailed stories . </a:t>
            </a:r>
          </a:p>
          <a:p>
            <a:pPr marL="285750" lvl="0" indent="-285750" algn="just" rtl="0">
              <a:spcBef>
                <a:spcPts val="0"/>
              </a:spcBef>
              <a:spcAft>
                <a:spcPts val="0"/>
              </a:spcAft>
              <a:buFont typeface="Wingdings" panose="05000000000000000000" pitchFamily="2" charset="2"/>
              <a:buChar char="Ø"/>
            </a:pPr>
            <a:r>
              <a:rPr lang="en-US" sz="1800" dirty="0"/>
              <a:t>This project highlights the potential of integrating image captioning  with language models for creative applications like content creation, education and entertainment.</a:t>
            </a:r>
            <a:endParaRPr sz="1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6DC1AC0A-33DC-005C-3216-53C6064815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658D0E-6D1C-9DB8-ACBE-303D736525F2}"/>
              </a:ext>
            </a:extLst>
          </p:cNvPr>
          <p:cNvSpPr>
            <a:spLocks noGrp="1"/>
          </p:cNvSpPr>
          <p:nvPr>
            <p:ph type="title"/>
          </p:nvPr>
        </p:nvSpPr>
        <p:spPr>
          <a:xfrm>
            <a:off x="948268" y="1811867"/>
            <a:ext cx="8585200" cy="1244600"/>
          </a:xfrm>
        </p:spPr>
        <p:txBody>
          <a:bodyPr/>
          <a:lstStyle/>
          <a:p>
            <a:r>
              <a:rPr lang="en-US" dirty="0"/>
              <a:t>Problem Definition</a:t>
            </a:r>
            <a:endParaRPr lang="en-IN" dirty="0"/>
          </a:p>
        </p:txBody>
      </p:sp>
    </p:spTree>
    <p:extLst>
      <p:ext uri="{BB962C8B-B14F-4D97-AF65-F5344CB8AC3E}">
        <p14:creationId xmlns:p14="http://schemas.microsoft.com/office/powerpoint/2010/main" val="369397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F59FB8CB-3A54-7587-355E-6A151AF38648}"/>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84CBB1F0-EAC3-F7A4-984E-9438257AB70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Problem Definiton</a:t>
            </a:r>
            <a:endParaRPr b="0" dirty="0"/>
          </a:p>
        </p:txBody>
      </p:sp>
      <p:sp>
        <p:nvSpPr>
          <p:cNvPr id="410" name="Google Shape;410;p33">
            <a:extLst>
              <a:ext uri="{FF2B5EF4-FFF2-40B4-BE49-F238E27FC236}">
                <a16:creationId xmlns:a16="http://schemas.microsoft.com/office/drawing/2014/main" id="{AC54CA95-F6E8-55E0-ACA2-CB8C3CCA309B}"/>
              </a:ext>
            </a:extLst>
          </p:cNvPr>
          <p:cNvSpPr txBox="1">
            <a:spLocks noGrp="1"/>
          </p:cNvSpPr>
          <p:nvPr>
            <p:ph type="subTitle" idx="3"/>
          </p:nvPr>
        </p:nvSpPr>
        <p:spPr>
          <a:xfrm>
            <a:off x="1791639" y="1132475"/>
            <a:ext cx="6797190" cy="35660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n-US" sz="1800" dirty="0"/>
              <a:t>In today’s digital world, images are vital for communication, but turning them into detailed stories can be slow and often lacks a personal touch. </a:t>
            </a:r>
          </a:p>
          <a:p>
            <a:pPr marL="285750" lvl="0" indent="-285750" algn="just" rtl="0">
              <a:spcBef>
                <a:spcPts val="0"/>
              </a:spcBef>
              <a:spcAft>
                <a:spcPts val="0"/>
              </a:spcAft>
              <a:buFont typeface="Wingdings" panose="05000000000000000000" pitchFamily="2" charset="2"/>
              <a:buChar char="Ø"/>
            </a:pPr>
            <a:r>
              <a:rPr lang="en-US" sz="1800" dirty="0"/>
              <a:t>The Image-to-Content Generator solves this problem by automatically creating stories, Social Media Content  from images, helping users generate interesting and relevant narratives quickly.</a:t>
            </a:r>
          </a:p>
          <a:p>
            <a:pPr marL="285750" lvl="0" indent="-285750" algn="just" rtl="0">
              <a:spcBef>
                <a:spcPts val="0"/>
              </a:spcBef>
              <a:spcAft>
                <a:spcPts val="0"/>
              </a:spcAft>
              <a:buFont typeface="Wingdings" panose="05000000000000000000" pitchFamily="2" charset="2"/>
              <a:buChar char="Ø"/>
            </a:pPr>
            <a:r>
              <a:rPr lang="en-US" sz="1800" dirty="0"/>
              <a:t> This technology can enhance social media posts with catchy captions, create engaging marketing content, and develop interactive learning materials for education. It also simplifies blog writing, sparks creativity for writers, adds context to artworks, and offers personalized storytelling experiences in apps and games.</a:t>
            </a:r>
            <a:endParaRPr sz="1800" dirty="0"/>
          </a:p>
        </p:txBody>
      </p:sp>
    </p:spTree>
    <p:extLst>
      <p:ext uri="{BB962C8B-B14F-4D97-AF65-F5344CB8AC3E}">
        <p14:creationId xmlns:p14="http://schemas.microsoft.com/office/powerpoint/2010/main" val="170640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BD82485E-4886-F223-DCF4-D07FA58418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E0E09C-98FC-9C9B-4826-C7257763AA4C}"/>
              </a:ext>
            </a:extLst>
          </p:cNvPr>
          <p:cNvSpPr>
            <a:spLocks noGrp="1"/>
          </p:cNvSpPr>
          <p:nvPr>
            <p:ph type="title"/>
          </p:nvPr>
        </p:nvSpPr>
        <p:spPr>
          <a:xfrm>
            <a:off x="2269068" y="1888067"/>
            <a:ext cx="8585200" cy="1244600"/>
          </a:xfrm>
        </p:spPr>
        <p:txBody>
          <a:bodyPr/>
          <a:lstStyle/>
          <a:p>
            <a:r>
              <a:rPr lang="en-US" dirty="0"/>
              <a:t>Objective</a:t>
            </a:r>
            <a:endParaRPr lang="en-IN" dirty="0"/>
          </a:p>
        </p:txBody>
      </p:sp>
    </p:spTree>
    <p:extLst>
      <p:ext uri="{BB962C8B-B14F-4D97-AF65-F5344CB8AC3E}">
        <p14:creationId xmlns:p14="http://schemas.microsoft.com/office/powerpoint/2010/main" val="234816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AEF51AED-3D60-C97B-2CFA-27A7F20CAB33}"/>
            </a:ext>
          </a:extLst>
        </p:cNvPr>
        <p:cNvGrpSpPr/>
        <p:nvPr/>
      </p:nvGrpSpPr>
      <p:grpSpPr>
        <a:xfrm>
          <a:off x="0" y="0"/>
          <a:ext cx="0" cy="0"/>
          <a:chOff x="0" y="0"/>
          <a:chExt cx="0" cy="0"/>
        </a:xfrm>
      </p:grpSpPr>
      <p:sp>
        <p:nvSpPr>
          <p:cNvPr id="409" name="Google Shape;409;p33">
            <a:extLst>
              <a:ext uri="{FF2B5EF4-FFF2-40B4-BE49-F238E27FC236}">
                <a16:creationId xmlns:a16="http://schemas.microsoft.com/office/drawing/2014/main" id="{55FB48D6-437A-890F-79B8-70E9CD0E27E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b="0" dirty="0"/>
          </a:p>
        </p:txBody>
      </p:sp>
      <p:sp>
        <p:nvSpPr>
          <p:cNvPr id="2" name="Subtitle 1">
            <a:extLst>
              <a:ext uri="{FF2B5EF4-FFF2-40B4-BE49-F238E27FC236}">
                <a16:creationId xmlns:a16="http://schemas.microsoft.com/office/drawing/2014/main" id="{50F0085E-CB22-79A5-DFCD-001D91B7612E}"/>
              </a:ext>
            </a:extLst>
          </p:cNvPr>
          <p:cNvSpPr>
            <a:spLocks noGrp="1" noChangeArrowheads="1"/>
          </p:cNvSpPr>
          <p:nvPr>
            <p:ph type="subTitle" idx="3"/>
          </p:nvPr>
        </p:nvSpPr>
        <p:spPr bwMode="auto">
          <a:xfrm>
            <a:off x="1800453" y="1002090"/>
            <a:ext cx="723741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Barlow" panose="00000500000000000000" pitchFamily="2" charset="0"/>
              </a:rPr>
              <a:t>Develop Image Captioning System</a:t>
            </a:r>
            <a:r>
              <a:rPr kumimoji="0" lang="en-US" altLang="en-US" sz="1800" b="0" i="0" u="none" strike="noStrike" cap="none" normalizeH="0" baseline="0" dirty="0">
                <a:ln>
                  <a:noFill/>
                </a:ln>
                <a:solidFill>
                  <a:schemeClr val="tx1"/>
                </a:solidFill>
                <a:effectLst/>
                <a:latin typeface="Barlow" panose="00000500000000000000" pitchFamily="2" charset="0"/>
              </a:rPr>
              <a:t>: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Barlow" panose="00000500000000000000" pitchFamily="2" charset="0"/>
              </a:rPr>
              <a:t>	Implement a CNN-RNN architecture to accurately generate descriptive captions from images.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Barlow" panose="00000500000000000000" pitchFamily="2" charset="0"/>
              </a:rPr>
              <a:t>Generate Engaging Content</a:t>
            </a:r>
            <a:r>
              <a:rPr kumimoji="0" lang="en-US" altLang="en-US" sz="1800" b="0" i="0" u="none" strike="noStrike" cap="none" normalizeH="0" baseline="0" dirty="0">
                <a:ln>
                  <a:noFill/>
                </a:ln>
                <a:solidFill>
                  <a:schemeClr val="tx1"/>
                </a:solidFill>
                <a:effectLst/>
                <a:latin typeface="Barlow" panose="00000500000000000000" pitchFamily="2"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Barlow" panose="00000500000000000000" pitchFamily="2" charset="0"/>
              </a:rPr>
              <a:t>	Use a large language model (LLM) to convert the generated captions into creative stories, marketing content and social media post content.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Barlow" panose="00000500000000000000" pitchFamily="2" charset="0"/>
              </a:rPr>
              <a:t>Create a User-Friendly Interface</a:t>
            </a:r>
            <a:r>
              <a:rPr kumimoji="0" lang="en-US" altLang="en-US" sz="1800" b="0" i="0" u="none" strike="noStrike" cap="none" normalizeH="0" baseline="0" dirty="0">
                <a:ln>
                  <a:noFill/>
                </a:ln>
                <a:solidFill>
                  <a:schemeClr val="tx1"/>
                </a:solidFill>
                <a:effectLst/>
                <a:latin typeface="Barlow" panose="00000500000000000000" pitchFamily="2"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Barlow" panose="00000500000000000000" pitchFamily="2" charset="0"/>
              </a:rPr>
              <a:t>	 Design an intuitive web application that allows users to upload images and receive generated content effortlessly.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Barlow" panose="00000500000000000000" pitchFamily="2" charset="0"/>
            </a:endParaRPr>
          </a:p>
        </p:txBody>
      </p:sp>
    </p:spTree>
    <p:extLst>
      <p:ext uri="{BB962C8B-B14F-4D97-AF65-F5344CB8AC3E}">
        <p14:creationId xmlns:p14="http://schemas.microsoft.com/office/powerpoint/2010/main" val="2369655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uturistic Style Social Media Strategy by Slidesgo">
  <a:themeElements>
    <a:clrScheme name="Simple Light">
      <a:dk1>
        <a:srgbClr val="FFFFFF"/>
      </a:dk1>
      <a:lt1>
        <a:srgbClr val="00D8FF"/>
      </a:lt1>
      <a:dk2>
        <a:srgbClr val="15073F"/>
      </a:dk2>
      <a:lt2>
        <a:srgbClr val="8AE0EB"/>
      </a:lt2>
      <a:accent1>
        <a:srgbClr val="CBEBF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1408</TotalTime>
  <Words>756</Words>
  <Application>Microsoft Office PowerPoint</Application>
  <PresentationFormat>On-screen Show (16:9)</PresentationFormat>
  <Paragraphs>87</Paragraphs>
  <Slides>28</Slides>
  <Notes>28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Wingdings</vt:lpstr>
      <vt:lpstr>Arial</vt:lpstr>
      <vt:lpstr>Zen Dots</vt:lpstr>
      <vt:lpstr>Barlow</vt:lpstr>
      <vt:lpstr>Futuristic Style Social Media Strategy by Slidesgo</vt:lpstr>
      <vt:lpstr>Image To Content Generator</vt:lpstr>
      <vt:lpstr>Table of contents</vt:lpstr>
      <vt:lpstr>Table of contents</vt:lpstr>
      <vt:lpstr>Introduction</vt:lpstr>
      <vt:lpstr>Introduction</vt:lpstr>
      <vt:lpstr>Problem Definition</vt:lpstr>
      <vt:lpstr>Problem Definiton</vt:lpstr>
      <vt:lpstr>Objective</vt:lpstr>
      <vt:lpstr>Objective</vt:lpstr>
      <vt:lpstr>Ideas</vt:lpstr>
      <vt:lpstr>Ideas</vt:lpstr>
      <vt:lpstr>System Architecture</vt:lpstr>
      <vt:lpstr>System Architecture</vt:lpstr>
      <vt:lpstr>Detailed Design</vt:lpstr>
      <vt:lpstr>Detailed Design</vt:lpstr>
      <vt:lpstr>Tools And Technology</vt:lpstr>
      <vt:lpstr>Tools And Technology</vt:lpstr>
      <vt:lpstr>Screenshots</vt:lpstr>
      <vt:lpstr>Screenshots</vt:lpstr>
      <vt:lpstr>Screenshots</vt:lpstr>
      <vt:lpstr>Screenshots</vt:lpstr>
      <vt:lpstr>Video</vt:lpstr>
      <vt:lpstr>Results And Discussion</vt:lpstr>
      <vt:lpstr>Result And Discussions</vt:lpstr>
      <vt:lpstr>References</vt:lpstr>
      <vt:lpstr>Refferences</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PRAMOTH</dc:creator>
  <cp:lastModifiedBy>Pramoth Kumar K S</cp:lastModifiedBy>
  <cp:revision>4</cp:revision>
  <dcterms:modified xsi:type="dcterms:W3CDTF">2024-10-25T10:11:21Z</dcterms:modified>
</cp:coreProperties>
</file>